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comments+xml" PartName="/ppt/comments/comment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946900" cy="92202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Author clrIdx="0" id="0" initials="" lastIdx="2" name="Patty Lindsay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0" idx="1" dt="2018-01-06T20:11:16.523">
    <p:pos x="432" y="1063"/>
    <p:text>Where do we direct people to view the documents?</p:text>
  </p:cm>
</p:cmLst>
</file>

<file path=ppt/comments/comment2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0" idx="2" dt="2018-01-06T20:04:12.006">
    <p:pos x="432" y="1248"/>
    <p:text>Added the third bullet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3010323" cy="46101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Arial"/>
              <a:buChar char="•"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Arial"/>
              <a:buChar char="•"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Arial"/>
              <a:buChar char="•"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Arial"/>
              <a:buChar char="•"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936577" y="0"/>
            <a:ext cx="3010323" cy="46101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Arial"/>
              <a:buChar char="•"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Arial"/>
              <a:buChar char="•"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Arial"/>
              <a:buChar char="•"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Arial"/>
              <a:buChar char="•"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68400" y="692150"/>
            <a:ext cx="4610100" cy="345757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26254" y="4379595"/>
            <a:ext cx="5094393" cy="414909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759190"/>
            <a:ext cx="3010323" cy="46101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Arial"/>
              <a:buChar char="•"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Arial"/>
              <a:buChar char="•"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Arial"/>
              <a:buChar char="•"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Arial"/>
              <a:buChar char="•"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936577" y="8759190"/>
            <a:ext cx="3010323" cy="461010"/>
          </a:xfrm>
          <a:prstGeom prst="rect">
            <a:avLst/>
          </a:prstGeom>
          <a:noFill/>
          <a:ln>
            <a:noFill/>
          </a:ln>
        </p:spPr>
        <p:txBody>
          <a:bodyPr anchorCtr="0" anchor="b" bIns="46175" lIns="92375" rIns="92375" wrap="square" tIns="461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idx="12" type="sldNum"/>
          </p:nvPr>
        </p:nvSpPr>
        <p:spPr>
          <a:xfrm>
            <a:off x="3936577" y="8759190"/>
            <a:ext cx="3010323" cy="461010"/>
          </a:xfrm>
          <a:prstGeom prst="rect">
            <a:avLst/>
          </a:prstGeom>
          <a:noFill/>
          <a:ln>
            <a:noFill/>
          </a:ln>
        </p:spPr>
        <p:txBody>
          <a:bodyPr anchorCtr="0" anchor="b" bIns="46175" lIns="92375" rIns="92375" wrap="square" tIns="461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6" name="Shape 66"/>
          <p:cNvSpPr/>
          <p:nvPr>
            <p:ph idx="2" type="sldImg"/>
          </p:nvPr>
        </p:nvSpPr>
        <p:spPr>
          <a:xfrm>
            <a:off x="1168400" y="692150"/>
            <a:ext cx="4610100" cy="345757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926254" y="4379595"/>
            <a:ext cx="5094393" cy="4149090"/>
          </a:xfrm>
          <a:prstGeom prst="rect">
            <a:avLst/>
          </a:prstGeom>
          <a:noFill/>
          <a:ln>
            <a:noFill/>
          </a:ln>
        </p:spPr>
        <p:txBody>
          <a:bodyPr anchorCtr="0" anchor="t" bIns="46175" lIns="92375" rIns="92375" wrap="square" tIns="461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idx="1" type="body"/>
          </p:nvPr>
        </p:nvSpPr>
        <p:spPr>
          <a:xfrm>
            <a:off x="926254" y="4379595"/>
            <a:ext cx="5094393" cy="414909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Shape 76"/>
          <p:cNvSpPr/>
          <p:nvPr>
            <p:ph idx="2" type="sldImg"/>
          </p:nvPr>
        </p:nvSpPr>
        <p:spPr>
          <a:xfrm>
            <a:off x="1168400" y="692150"/>
            <a:ext cx="4610100" cy="345757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926254" y="4379595"/>
            <a:ext cx="5094300" cy="4149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68400" y="692150"/>
            <a:ext cx="4610100" cy="34575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x="926254" y="4379595"/>
            <a:ext cx="5094393" cy="414909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/>
          <p:nvPr>
            <p:ph idx="2" type="sldImg"/>
          </p:nvPr>
        </p:nvSpPr>
        <p:spPr>
          <a:xfrm>
            <a:off x="1168400" y="692150"/>
            <a:ext cx="4610100" cy="345757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x="926254" y="4379595"/>
            <a:ext cx="5094393" cy="414909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>
            <p:ph idx="2" type="sldImg"/>
          </p:nvPr>
        </p:nvSpPr>
        <p:spPr>
          <a:xfrm>
            <a:off x="1168400" y="692150"/>
            <a:ext cx="4610100" cy="345757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926254" y="4379595"/>
            <a:ext cx="5094393" cy="414909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>
            <p:ph idx="2" type="sldImg"/>
          </p:nvPr>
        </p:nvSpPr>
        <p:spPr>
          <a:xfrm>
            <a:off x="1168400" y="692150"/>
            <a:ext cx="4610100" cy="345757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926254" y="4379595"/>
            <a:ext cx="5094393" cy="414909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1168400" y="692150"/>
            <a:ext cx="4610100" cy="345757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1168400" y="692150"/>
            <a:ext cx="4610100" cy="345757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926254" y="4379595"/>
            <a:ext cx="5094393" cy="4149090"/>
          </a:xfrm>
          <a:prstGeom prst="rect">
            <a:avLst/>
          </a:prstGeom>
          <a:noFill/>
          <a:ln>
            <a:noFill/>
          </a:ln>
        </p:spPr>
        <p:txBody>
          <a:bodyPr anchorCtr="0" anchor="t" bIns="46175" lIns="92375" rIns="92375" wrap="square" tIns="461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 txBox="1"/>
          <p:nvPr>
            <p:ph idx="12" type="sldNum"/>
          </p:nvPr>
        </p:nvSpPr>
        <p:spPr>
          <a:xfrm>
            <a:off x="3936577" y="8759190"/>
            <a:ext cx="3010323" cy="461010"/>
          </a:xfrm>
          <a:prstGeom prst="rect">
            <a:avLst/>
          </a:prstGeom>
          <a:noFill/>
          <a:ln>
            <a:noFill/>
          </a:ln>
        </p:spPr>
        <p:txBody>
          <a:bodyPr anchorCtr="0" anchor="b" bIns="46175" lIns="92375" rIns="92375" wrap="square" tIns="461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x="1168400" y="692150"/>
            <a:ext cx="4610100" cy="34575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926254" y="4379595"/>
            <a:ext cx="5094300" cy="4149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Shape 120"/>
          <p:cNvSpPr txBox="1"/>
          <p:nvPr>
            <p:ph idx="12" type="sldNum"/>
          </p:nvPr>
        </p:nvSpPr>
        <p:spPr>
          <a:xfrm>
            <a:off x="3936577" y="8759190"/>
            <a:ext cx="3010200" cy="461100"/>
          </a:xfrm>
          <a:prstGeom prst="rect">
            <a:avLst/>
          </a:prstGeom>
        </p:spPr>
        <p:txBody>
          <a:bodyPr anchorCtr="0" anchor="b" bIns="46175" lIns="92375" rIns="92375" wrap="square" tIns="4617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title">
  <p:cSld name="Title Slide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ctrTitle"/>
          </p:nvPr>
        </p:nvSpPr>
        <p:spPr>
          <a:xfrm>
            <a:off x="3657600" y="2362200"/>
            <a:ext cx="5334000" cy="19812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53882">
              <a:schemeClr val="dk1"/>
            </a:outerShdw>
          </a:effectLst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800" u="none" cap="none" strike="noStrike">
                <a:solidFill>
                  <a:srgbClr val="FFFF66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1397876" y="4876800"/>
            <a:ext cx="7620000" cy="1295400"/>
          </a:xfrm>
          <a:prstGeom prst="rect">
            <a:avLst/>
          </a:prstGeom>
          <a:noFill/>
          <a:ln>
            <a:noFill/>
          </a:ln>
          <a:effectLst>
            <a:outerShdw rotWithShape="0" algn="ctr" dist="12700">
              <a:srgbClr val="FFFFCC"/>
            </a:outerShdw>
          </a:effectLst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rgbClr val="003399"/>
              </a:buClr>
              <a:buSzPts val="3200"/>
              <a:buFont typeface="Georgia"/>
              <a:buNone/>
              <a:defRPr b="1" i="1" sz="3200" u="none" cap="none" strike="noStrike">
                <a:solidFill>
                  <a:srgbClr val="0033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85750" lvl="1" marL="742950" marR="0" rtl="0" algn="l">
              <a:spcBef>
                <a:spcPts val="640"/>
              </a:spcBef>
              <a:spcAft>
                <a:spcPts val="0"/>
              </a:spcAft>
              <a:buClr>
                <a:srgbClr val="FFFFCC"/>
              </a:buClr>
              <a:buSzPts val="3200"/>
              <a:buFont typeface="Georgia"/>
              <a:buChar char="–"/>
              <a:defRPr b="0" i="0" sz="32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143000" marR="0" rtl="0" algn="l">
              <a:spcBef>
                <a:spcPts val="560"/>
              </a:spcBef>
              <a:spcAft>
                <a:spcPts val="0"/>
              </a:spcAft>
              <a:buClr>
                <a:srgbClr val="FFFFCC"/>
              </a:buClr>
              <a:buSzPts val="2800"/>
              <a:buFont typeface="Georgia"/>
              <a:buChar char="•"/>
              <a:defRPr b="0" i="0" sz="28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6002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–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0574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228600" lvl="5" marL="25146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228600" lvl="6" marL="29718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228600" lvl="7" marL="34290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228600" lvl="8" marL="38862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pic>
        <p:nvPicPr>
          <p:cNvPr id="16" name="Shape 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4400" y="838200"/>
            <a:ext cx="2589354" cy="25908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hape 17"/>
          <p:cNvSpPr txBox="1"/>
          <p:nvPr>
            <p:ph idx="10" type="dt"/>
          </p:nvPr>
        </p:nvSpPr>
        <p:spPr>
          <a:xfrm>
            <a:off x="1397876" y="6248400"/>
            <a:ext cx="149772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720"/>
              </a:spcBef>
              <a:spcAft>
                <a:spcPts val="0"/>
              </a:spcAft>
              <a:buClr>
                <a:srgbClr val="262699"/>
              </a:buClr>
              <a:buSzPts val="3600"/>
              <a:buFont typeface="Georgia"/>
              <a:buNone/>
              <a:defRPr b="0" i="0" sz="3600" u="none" cap="none" strike="noStrike">
                <a:solidFill>
                  <a:srgbClr val="2626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457200" marR="0" rtl="0" algn="ctr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Arial"/>
              <a:buChar char="•"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Arial"/>
              <a:buChar char="•"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Arial"/>
              <a:buChar char="•"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Arial"/>
              <a:buChar char="•"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1" type="ftr"/>
          </p:nvPr>
        </p:nvSpPr>
        <p:spPr>
          <a:xfrm>
            <a:off x="3048000" y="6248400"/>
            <a:ext cx="3505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20"/>
              </a:spcBef>
              <a:spcAft>
                <a:spcPts val="0"/>
              </a:spcAft>
              <a:buClr>
                <a:srgbClr val="262699"/>
              </a:buClr>
              <a:buSzPts val="1100"/>
              <a:buFont typeface="Georgia"/>
              <a:buNone/>
              <a:defRPr b="0" i="0" sz="1100" u="none" cap="none" strike="noStrike">
                <a:solidFill>
                  <a:srgbClr val="2626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457200" marR="0" rtl="0" algn="ctr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Arial"/>
              <a:buChar char="•"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Arial"/>
              <a:buChar char="•"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Arial"/>
              <a:buChar char="•"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Arial"/>
              <a:buChar char="•"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3600" u="none" cap="none" strike="noStrik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077200" y="6248400"/>
            <a:ext cx="914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3600"/>
              <a:buFont typeface="Georgia"/>
              <a:buNone/>
            </a:pPr>
            <a:fld id="{00000000-1234-1234-1234-123412341234}" type="slidenum">
              <a:rPr b="0" i="0" lang="en-US" sz="3600" u="none" cap="none" strike="noStrike">
                <a:solidFill>
                  <a:srgbClr val="262699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b="0" i="0" sz="3600" u="none" cap="none" strike="noStrike">
              <a:solidFill>
                <a:srgbClr val="26269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20" name="Shape 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629400" y="6248400"/>
            <a:ext cx="1379811" cy="4827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x="1828800" y="457200"/>
            <a:ext cx="7011988" cy="11430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FFFF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" type="body"/>
          </p:nvPr>
        </p:nvSpPr>
        <p:spPr>
          <a:xfrm rot="5400000">
            <a:off x="2667794" y="-794"/>
            <a:ext cx="4191000" cy="8154988"/>
          </a:xfrm>
          <a:prstGeom prst="rect">
            <a:avLst/>
          </a:prstGeom>
          <a:noFill/>
          <a:ln>
            <a:noFill/>
          </a:ln>
          <a:effectLst>
            <a:outerShdw rotWithShape="0" algn="ctr" dir="1593903" dist="28398">
              <a:schemeClr val="dk1"/>
            </a:outerShdw>
          </a:effectLst>
        </p:spPr>
        <p:txBody>
          <a:bodyPr anchorCtr="0" anchor="t" bIns="91425" lIns="91425" rIns="91425" wrap="square" tIns="91425"/>
          <a:lstStyle>
            <a:lvl1pPr indent="-457200" lvl="0" marL="457200" marR="0" rtl="0" algn="l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Georgia"/>
              <a:buChar char="•"/>
              <a:defRPr b="1" i="1" sz="36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431800" lvl="1" marL="914400" marR="0" rtl="0" algn="l">
              <a:spcBef>
                <a:spcPts val="640"/>
              </a:spcBef>
              <a:spcAft>
                <a:spcPts val="0"/>
              </a:spcAft>
              <a:buClr>
                <a:srgbClr val="FFFFCC"/>
              </a:buClr>
              <a:buSzPts val="3200"/>
              <a:buFont typeface="Georgia"/>
              <a:buChar char="–"/>
              <a:defRPr b="0" i="0" sz="32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406400" lvl="2" marL="1371600" marR="0" rtl="0" algn="l">
              <a:spcBef>
                <a:spcPts val="560"/>
              </a:spcBef>
              <a:spcAft>
                <a:spcPts val="0"/>
              </a:spcAft>
              <a:buClr>
                <a:srgbClr val="FFFFCC"/>
              </a:buClr>
              <a:buSzPts val="2800"/>
              <a:buFont typeface="Georgia"/>
              <a:buChar char="•"/>
              <a:defRPr b="0" i="0" sz="28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81000" lvl="3" marL="18288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–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81000" lvl="4" marL="22860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81000" lvl="5" marL="27432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81000" lvl="6" marL="32004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81000" lvl="7" marL="36576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81000" lvl="8" marL="41148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8077200" y="6248400"/>
            <a:ext cx="914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600"/>
              <a:buFont typeface="Georgia"/>
              <a:buNone/>
            </a:pPr>
            <a:fld id="{00000000-1234-1234-1234-123412341234}" type="slidenum">
              <a:rPr b="0" i="0" lang="en-US" sz="3600" u="none" cap="none" strike="noStrike">
                <a:solidFill>
                  <a:srgbClr val="00B0F0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b="0" i="0" sz="3600" u="none" cap="none" strike="noStrike">
              <a:solidFill>
                <a:srgbClr val="00B0F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 rot="5400000">
            <a:off x="5002213" y="2257425"/>
            <a:ext cx="5638800" cy="203835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FFFF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" type="body"/>
          </p:nvPr>
        </p:nvSpPr>
        <p:spPr>
          <a:xfrm rot="5400000">
            <a:off x="848519" y="294481"/>
            <a:ext cx="5638800" cy="5964238"/>
          </a:xfrm>
          <a:prstGeom prst="rect">
            <a:avLst/>
          </a:prstGeom>
          <a:noFill/>
          <a:ln>
            <a:noFill/>
          </a:ln>
          <a:effectLst>
            <a:outerShdw rotWithShape="0" algn="ctr" dir="1593903" dist="28398">
              <a:schemeClr val="dk1"/>
            </a:outerShdw>
          </a:effectLst>
        </p:spPr>
        <p:txBody>
          <a:bodyPr anchorCtr="0" anchor="t" bIns="91425" lIns="91425" rIns="91425" wrap="square" tIns="91425"/>
          <a:lstStyle>
            <a:lvl1pPr indent="-457200" lvl="0" marL="457200" marR="0" rtl="0" algn="l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Georgia"/>
              <a:buChar char="•"/>
              <a:defRPr b="1" i="1" sz="36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431800" lvl="1" marL="914400" marR="0" rtl="0" algn="l">
              <a:spcBef>
                <a:spcPts val="640"/>
              </a:spcBef>
              <a:spcAft>
                <a:spcPts val="0"/>
              </a:spcAft>
              <a:buClr>
                <a:srgbClr val="FFFFCC"/>
              </a:buClr>
              <a:buSzPts val="3200"/>
              <a:buFont typeface="Georgia"/>
              <a:buChar char="–"/>
              <a:defRPr b="0" i="0" sz="32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406400" lvl="2" marL="1371600" marR="0" rtl="0" algn="l">
              <a:spcBef>
                <a:spcPts val="560"/>
              </a:spcBef>
              <a:spcAft>
                <a:spcPts val="0"/>
              </a:spcAft>
              <a:buClr>
                <a:srgbClr val="FFFFCC"/>
              </a:buClr>
              <a:buSzPts val="2800"/>
              <a:buFont typeface="Georgia"/>
              <a:buChar char="•"/>
              <a:defRPr b="0" i="0" sz="28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81000" lvl="3" marL="18288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–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81000" lvl="4" marL="22860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81000" lvl="5" marL="27432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81000" lvl="6" marL="32004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81000" lvl="7" marL="36576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81000" lvl="8" marL="41148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8077200" y="6248400"/>
            <a:ext cx="914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600"/>
              <a:buFont typeface="Georgia"/>
              <a:buNone/>
            </a:pPr>
            <a:fld id="{00000000-1234-1234-1234-123412341234}" type="slidenum">
              <a:rPr b="0" i="0" lang="en-US" sz="3600" u="none" cap="none" strike="noStrike">
                <a:solidFill>
                  <a:srgbClr val="00B0F0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b="0" i="0" sz="3600" u="none" cap="none" strike="noStrike">
              <a:solidFill>
                <a:srgbClr val="00B0F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1828800" y="457200"/>
            <a:ext cx="7011988" cy="11430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FFFF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685800" y="1981200"/>
            <a:ext cx="8154988" cy="4648200"/>
          </a:xfrm>
          <a:prstGeom prst="rect">
            <a:avLst/>
          </a:prstGeom>
          <a:noFill/>
          <a:ln>
            <a:noFill/>
          </a:ln>
          <a:effectLst>
            <a:outerShdw rotWithShape="0" algn="ctr" dir="1593903" dist="28398">
              <a:schemeClr val="dk1"/>
            </a:outerShdw>
          </a:effectLst>
        </p:spPr>
        <p:txBody>
          <a:bodyPr anchorCtr="0" anchor="t" bIns="91425" lIns="91425" rIns="91425" wrap="square" tIns="91425"/>
          <a:lstStyle>
            <a:lvl1pPr indent="-457200" lvl="0" marL="457200" marR="0" rtl="0" algn="l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Georgia"/>
              <a:buChar char="•"/>
              <a:defRPr b="1" i="1" sz="36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431800" lvl="1" marL="914400" marR="0" rtl="0" algn="l">
              <a:spcBef>
                <a:spcPts val="640"/>
              </a:spcBef>
              <a:spcAft>
                <a:spcPts val="0"/>
              </a:spcAft>
              <a:buClr>
                <a:srgbClr val="FFFFCC"/>
              </a:buClr>
              <a:buSzPts val="3200"/>
              <a:buFont typeface="Georgia"/>
              <a:buChar char="–"/>
              <a:defRPr b="0" i="0" sz="32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406400" lvl="2" marL="1371600" marR="0" rtl="0" algn="l">
              <a:spcBef>
                <a:spcPts val="560"/>
              </a:spcBef>
              <a:spcAft>
                <a:spcPts val="0"/>
              </a:spcAft>
              <a:buClr>
                <a:srgbClr val="FFFFCC"/>
              </a:buClr>
              <a:buSzPts val="2800"/>
              <a:buFont typeface="Georgia"/>
              <a:buChar char="•"/>
              <a:defRPr b="0" i="0" sz="28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81000" lvl="3" marL="18288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–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81000" lvl="4" marL="22860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81000" lvl="5" marL="27432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81000" lvl="6" marL="32004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81000" lvl="7" marL="36576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81000" lvl="8" marL="41148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077200" y="6248400"/>
            <a:ext cx="914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600"/>
              <a:buFont typeface="Georgia"/>
              <a:buNone/>
            </a:pPr>
            <a:fld id="{00000000-1234-1234-1234-123412341234}" type="slidenum">
              <a:rPr b="0" i="0" lang="en-US" sz="3600" u="none" cap="none" strike="noStrike">
                <a:solidFill>
                  <a:srgbClr val="00B0F0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b="0" i="0" sz="3600" u="none" cap="none" strike="noStrike">
              <a:solidFill>
                <a:srgbClr val="00B0F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FFFF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  <a:effectLst>
            <a:outerShdw rotWithShape="0" algn="ctr" dir="1593903" dist="28398">
              <a:schemeClr val="dk1"/>
            </a:outerShdw>
          </a:effectLst>
        </p:spPr>
        <p:txBody>
          <a:bodyPr anchorCtr="0" anchor="b" bIns="91425" lIns="91425" rIns="91425" wrap="square" tIns="91425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99CCFF"/>
              </a:buClr>
              <a:buSzPts val="2000"/>
              <a:buFont typeface="Georgia"/>
              <a:buNone/>
              <a:defRPr b="1" i="1" sz="20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FFFFCC"/>
              </a:buClr>
              <a:buSzPts val="1800"/>
              <a:buFont typeface="Georgia"/>
              <a:buNone/>
              <a:defRPr b="0" i="0" sz="18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None/>
              <a:defRPr b="0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FFFFCC"/>
              </a:buClr>
              <a:buSzPts val="1400"/>
              <a:buFont typeface="Georgia"/>
              <a:buNone/>
              <a:defRPr b="0" i="0" sz="1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CC"/>
              </a:buClr>
              <a:buSzPts val="1400"/>
              <a:buFont typeface="Georgia"/>
              <a:buNone/>
              <a:defRPr b="0" i="0" sz="1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FFFFCC"/>
              </a:buClr>
              <a:buSzPts val="1400"/>
              <a:buFont typeface="Georgia"/>
              <a:buNone/>
              <a:defRPr b="0" i="0" sz="1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FFFFCC"/>
              </a:buClr>
              <a:buSzPts val="1400"/>
              <a:buFont typeface="Georgia"/>
              <a:buNone/>
              <a:defRPr b="0" i="0" sz="1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FFFFCC"/>
              </a:buClr>
              <a:buSzPts val="1400"/>
              <a:buFont typeface="Georgia"/>
              <a:buNone/>
              <a:defRPr b="0" i="0" sz="1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FFFFCC"/>
              </a:buClr>
              <a:buSzPts val="1400"/>
              <a:buFont typeface="Georgia"/>
              <a:buNone/>
              <a:defRPr b="0" i="0" sz="1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077200" y="6248400"/>
            <a:ext cx="914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600"/>
              <a:buFont typeface="Georgia"/>
              <a:buNone/>
            </a:pPr>
            <a:fld id="{00000000-1234-1234-1234-123412341234}" type="slidenum">
              <a:rPr b="0" i="0" lang="en-US" sz="3600" u="none" cap="none" strike="noStrike">
                <a:solidFill>
                  <a:srgbClr val="00B0F0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b="0" i="0" sz="3600" u="none" cap="none" strike="noStrike">
              <a:solidFill>
                <a:srgbClr val="00B0F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1828800" y="457200"/>
            <a:ext cx="7011988" cy="11430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FFFF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  <a:effectLst>
            <a:outerShdw rotWithShape="0" algn="ctr" dir="1593903" dist="28398">
              <a:schemeClr val="dk1"/>
            </a:outerShdw>
          </a:effectLst>
        </p:spPr>
        <p:txBody>
          <a:bodyPr anchorCtr="0" anchor="t" bIns="91425" lIns="91425" rIns="91425" wrap="square" tIns="91425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Georgia"/>
              <a:buChar char="•"/>
              <a:defRPr b="1" i="1" sz="28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–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FFFFCC"/>
              </a:buClr>
              <a:buSzPts val="2000"/>
              <a:buFont typeface="Georgia"/>
              <a:buChar char="•"/>
              <a:defRPr b="0" i="0" sz="20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FFFFCC"/>
              </a:buClr>
              <a:buSzPts val="1800"/>
              <a:buFont typeface="Georgia"/>
              <a:buChar char="–"/>
              <a:defRPr b="0" i="0" sz="18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rgbClr val="FFFFCC"/>
              </a:buClr>
              <a:buSzPts val="1800"/>
              <a:buFont typeface="Georgia"/>
              <a:buChar char="»"/>
              <a:defRPr b="0" i="0" sz="18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rgbClr val="FFFFCC"/>
              </a:buClr>
              <a:buSzPts val="1800"/>
              <a:buFont typeface="Georgia"/>
              <a:buChar char="»"/>
              <a:defRPr b="0" i="0" sz="18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rgbClr val="FFFFCC"/>
              </a:buClr>
              <a:buSzPts val="1800"/>
              <a:buFont typeface="Georgia"/>
              <a:buChar char="»"/>
              <a:defRPr b="0" i="0" sz="18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rgbClr val="FFFFCC"/>
              </a:buClr>
              <a:buSzPts val="1800"/>
              <a:buFont typeface="Georgia"/>
              <a:buChar char="»"/>
              <a:defRPr b="0" i="0" sz="18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rgbClr val="FFFFCC"/>
              </a:buClr>
              <a:buSzPts val="1800"/>
              <a:buFont typeface="Georgia"/>
              <a:buChar char="»"/>
              <a:defRPr b="0" i="0" sz="18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  <a:effectLst>
            <a:outerShdw rotWithShape="0" algn="ctr" dir="1593903" dist="28398">
              <a:schemeClr val="dk1"/>
            </a:outerShdw>
          </a:effectLst>
        </p:spPr>
        <p:txBody>
          <a:bodyPr anchorCtr="0" anchor="t" bIns="91425" lIns="91425" rIns="91425" wrap="square" tIns="91425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99CCFF"/>
              </a:buClr>
              <a:buSzPts val="2800"/>
              <a:buFont typeface="Georgia"/>
              <a:buChar char="•"/>
              <a:defRPr b="1" i="1" sz="28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–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FFFFCC"/>
              </a:buClr>
              <a:buSzPts val="2000"/>
              <a:buFont typeface="Georgia"/>
              <a:buChar char="•"/>
              <a:defRPr b="0" i="0" sz="20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FFFFCC"/>
              </a:buClr>
              <a:buSzPts val="1800"/>
              <a:buFont typeface="Georgia"/>
              <a:buChar char="–"/>
              <a:defRPr b="0" i="0" sz="18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rgbClr val="FFFFCC"/>
              </a:buClr>
              <a:buSzPts val="1800"/>
              <a:buFont typeface="Georgia"/>
              <a:buChar char="»"/>
              <a:defRPr b="0" i="0" sz="18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rgbClr val="FFFFCC"/>
              </a:buClr>
              <a:buSzPts val="1800"/>
              <a:buFont typeface="Georgia"/>
              <a:buChar char="»"/>
              <a:defRPr b="0" i="0" sz="18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rgbClr val="FFFFCC"/>
              </a:buClr>
              <a:buSzPts val="1800"/>
              <a:buFont typeface="Georgia"/>
              <a:buChar char="»"/>
              <a:defRPr b="0" i="0" sz="18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rgbClr val="FFFFCC"/>
              </a:buClr>
              <a:buSzPts val="1800"/>
              <a:buFont typeface="Georgia"/>
              <a:buChar char="»"/>
              <a:defRPr b="0" i="0" sz="18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rgbClr val="FFFFCC"/>
              </a:buClr>
              <a:buSzPts val="1800"/>
              <a:buFont typeface="Georgia"/>
              <a:buChar char="»"/>
              <a:defRPr b="0" i="0" sz="18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077200" y="6248400"/>
            <a:ext cx="914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600"/>
              <a:buFont typeface="Georgia"/>
              <a:buNone/>
            </a:pPr>
            <a:fld id="{00000000-1234-1234-1234-123412341234}" type="slidenum">
              <a:rPr b="0" i="0" lang="en-US" sz="3600" u="none" cap="none" strike="noStrike">
                <a:solidFill>
                  <a:srgbClr val="00B0F0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b="0" i="0" sz="3600" u="none" cap="none" strike="noStrike">
              <a:solidFill>
                <a:srgbClr val="00B0F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FFFF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  <a:effectLst>
            <a:outerShdw rotWithShape="0" algn="ctr" dir="1593903" dist="28398">
              <a:schemeClr val="dk1"/>
            </a:outerShdw>
          </a:effectLst>
        </p:spPr>
        <p:txBody>
          <a:bodyPr anchorCtr="0" anchor="b" bIns="91425" lIns="91425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CCFF"/>
              </a:buClr>
              <a:buSzPts val="2400"/>
              <a:buFont typeface="Georgia"/>
              <a:buNone/>
              <a:defRPr b="1" i="1" sz="24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CC"/>
              </a:buClr>
              <a:buSzPts val="2000"/>
              <a:buFont typeface="Georgia"/>
              <a:buNone/>
              <a:defRPr b="1" i="0" sz="20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CC"/>
              </a:buClr>
              <a:buSzPts val="1800"/>
              <a:buFont typeface="Georgia"/>
              <a:buNone/>
              <a:defRPr b="1" i="0" sz="18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None/>
              <a:defRPr b="1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None/>
              <a:defRPr b="1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None/>
              <a:defRPr b="1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None/>
              <a:defRPr b="1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None/>
              <a:defRPr b="1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None/>
              <a:defRPr b="1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  <a:effectLst>
            <a:outerShdw rotWithShape="0" algn="ctr" dir="1593903" dist="28398">
              <a:schemeClr val="dk1"/>
            </a:outerShdw>
          </a:effectLst>
        </p:spPr>
        <p:txBody>
          <a:bodyPr anchorCtr="0" anchor="t" bIns="91425" lIns="91425" rIns="91425" wrap="square" tIns="91425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CCFF"/>
              </a:buClr>
              <a:buSzPts val="2400"/>
              <a:buFont typeface="Georgia"/>
              <a:buChar char="•"/>
              <a:defRPr b="1" i="1" sz="24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CC"/>
              </a:buClr>
              <a:buSzPts val="2000"/>
              <a:buFont typeface="Georgia"/>
              <a:buChar char="–"/>
              <a:defRPr b="0" i="0" sz="20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CC"/>
              </a:buClr>
              <a:buSzPts val="1800"/>
              <a:buFont typeface="Georgia"/>
              <a:buChar char="•"/>
              <a:defRPr b="0" i="0" sz="18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Char char="–"/>
              <a:defRPr b="0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Char char="»"/>
              <a:defRPr b="0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Char char="»"/>
              <a:defRPr b="0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Char char="»"/>
              <a:defRPr b="0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Char char="»"/>
              <a:defRPr b="0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Char char="»"/>
              <a:defRPr b="0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  <a:effectLst>
            <a:outerShdw rotWithShape="0" algn="ctr" dir="1593903" dist="28398">
              <a:schemeClr val="dk1"/>
            </a:outerShdw>
          </a:effectLst>
        </p:spPr>
        <p:txBody>
          <a:bodyPr anchorCtr="0" anchor="b" bIns="91425" lIns="91425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CCFF"/>
              </a:buClr>
              <a:buSzPts val="2400"/>
              <a:buFont typeface="Georgia"/>
              <a:buNone/>
              <a:defRPr b="1" i="1" sz="24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CC"/>
              </a:buClr>
              <a:buSzPts val="2000"/>
              <a:buFont typeface="Georgia"/>
              <a:buNone/>
              <a:defRPr b="1" i="0" sz="20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CC"/>
              </a:buClr>
              <a:buSzPts val="1800"/>
              <a:buFont typeface="Georgia"/>
              <a:buNone/>
              <a:defRPr b="1" i="0" sz="18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None/>
              <a:defRPr b="1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None/>
              <a:defRPr b="1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None/>
              <a:defRPr b="1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None/>
              <a:defRPr b="1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None/>
              <a:defRPr b="1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None/>
              <a:defRPr b="1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  <a:effectLst>
            <a:outerShdw rotWithShape="0" algn="ctr" dir="1593903" dist="28398">
              <a:schemeClr val="dk1"/>
            </a:outerShdw>
          </a:effectLst>
        </p:spPr>
        <p:txBody>
          <a:bodyPr anchorCtr="0" anchor="t" bIns="91425" lIns="91425" rIns="91425" wrap="square" tIns="91425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CCFF"/>
              </a:buClr>
              <a:buSzPts val="2400"/>
              <a:buFont typeface="Georgia"/>
              <a:buChar char="•"/>
              <a:defRPr b="1" i="1" sz="24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CC"/>
              </a:buClr>
              <a:buSzPts val="2000"/>
              <a:buFont typeface="Georgia"/>
              <a:buChar char="–"/>
              <a:defRPr b="0" i="0" sz="20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CC"/>
              </a:buClr>
              <a:buSzPts val="1800"/>
              <a:buFont typeface="Georgia"/>
              <a:buChar char="•"/>
              <a:defRPr b="0" i="0" sz="18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Char char="–"/>
              <a:defRPr b="0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Char char="»"/>
              <a:defRPr b="0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Char char="»"/>
              <a:defRPr b="0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Char char="»"/>
              <a:defRPr b="0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Char char="»"/>
              <a:defRPr b="0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FFFFCC"/>
              </a:buClr>
              <a:buSzPts val="1600"/>
              <a:buFont typeface="Georgia"/>
              <a:buChar char="»"/>
              <a:defRPr b="0" i="0" sz="16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077200" y="6248400"/>
            <a:ext cx="914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600"/>
              <a:buFont typeface="Georgia"/>
              <a:buNone/>
            </a:pPr>
            <a:fld id="{00000000-1234-1234-1234-123412341234}" type="slidenum">
              <a:rPr b="0" i="0" lang="en-US" sz="3600" u="none" cap="none" strike="noStrike">
                <a:solidFill>
                  <a:srgbClr val="00B0F0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b="0" i="0" sz="3600" u="none" cap="none" strike="noStrike">
              <a:solidFill>
                <a:srgbClr val="00B0F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1828800" y="457200"/>
            <a:ext cx="7011988" cy="11430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FFFF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077200" y="6248400"/>
            <a:ext cx="914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600"/>
              <a:buFont typeface="Georgia"/>
              <a:buNone/>
            </a:pPr>
            <a:fld id="{00000000-1234-1234-1234-123412341234}" type="slidenum">
              <a:rPr b="0" i="0" lang="en-US" sz="3600" u="none" cap="none" strike="noStrike">
                <a:solidFill>
                  <a:srgbClr val="00B0F0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b="0" i="0" sz="3600" u="none" cap="none" strike="noStrike">
              <a:solidFill>
                <a:srgbClr val="00B0F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idx="12" type="sldNum"/>
          </p:nvPr>
        </p:nvSpPr>
        <p:spPr>
          <a:xfrm>
            <a:off x="8077200" y="6248400"/>
            <a:ext cx="914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600"/>
              <a:buFont typeface="Georgia"/>
              <a:buNone/>
            </a:pPr>
            <a:fld id="{00000000-1234-1234-1234-123412341234}" type="slidenum">
              <a:rPr b="0" i="0" lang="en-US" sz="3600" u="none" cap="none" strike="noStrike">
                <a:solidFill>
                  <a:srgbClr val="00B0F0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b="0" i="0" sz="3600" u="none" cap="none" strike="noStrike">
              <a:solidFill>
                <a:srgbClr val="00B0F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FFF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  <a:effectLst>
            <a:outerShdw rotWithShape="0" algn="ctr" dir="1593903" dist="28398">
              <a:schemeClr val="dk1"/>
            </a:outerShdw>
          </a:effectLst>
        </p:spPr>
        <p:txBody>
          <a:bodyPr anchorCtr="0" anchor="t" bIns="91425" lIns="91425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99CCFF"/>
              </a:buClr>
              <a:buSzPts val="3200"/>
              <a:buFont typeface="Georgia"/>
              <a:buChar char="•"/>
              <a:defRPr b="1" i="1" sz="32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FFFFCC"/>
              </a:buClr>
              <a:buSzPts val="2800"/>
              <a:buFont typeface="Georgia"/>
              <a:buChar char="–"/>
              <a:defRPr b="0" i="0" sz="28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•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FFFFCC"/>
              </a:buClr>
              <a:buSzPts val="2000"/>
              <a:buFont typeface="Georgia"/>
              <a:buChar char="–"/>
              <a:defRPr b="0" i="0" sz="20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FFFFCC"/>
              </a:buClr>
              <a:buSzPts val="2000"/>
              <a:buFont typeface="Georgia"/>
              <a:buChar char="»"/>
              <a:defRPr b="0" i="0" sz="20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rgbClr val="FFFFCC"/>
              </a:buClr>
              <a:buSzPts val="2000"/>
              <a:buFont typeface="Georgia"/>
              <a:buChar char="»"/>
              <a:defRPr b="0" i="0" sz="20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rgbClr val="FFFFCC"/>
              </a:buClr>
              <a:buSzPts val="2000"/>
              <a:buFont typeface="Georgia"/>
              <a:buChar char="»"/>
              <a:defRPr b="0" i="0" sz="20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rgbClr val="FFFFCC"/>
              </a:buClr>
              <a:buSzPts val="2000"/>
              <a:buFont typeface="Georgia"/>
              <a:buChar char="»"/>
              <a:defRPr b="0" i="0" sz="20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rgbClr val="FFFFCC"/>
              </a:buClr>
              <a:buSzPts val="2000"/>
              <a:buFont typeface="Georgia"/>
              <a:buChar char="»"/>
              <a:defRPr b="0" i="0" sz="20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  <a:effectLst>
            <a:outerShdw rotWithShape="0" algn="ctr" dir="1593903" dist="28398">
              <a:schemeClr val="dk1"/>
            </a:outerShdw>
          </a:effectLst>
        </p:spPr>
        <p:txBody>
          <a:bodyPr anchorCtr="0" anchor="t" bIns="91425" lIns="91425" rIns="91425" wrap="square" tIns="91425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99CCFF"/>
              </a:buClr>
              <a:buSzPts val="1400"/>
              <a:buFont typeface="Georgia"/>
              <a:buNone/>
              <a:defRPr b="1" i="1" sz="14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rgbClr val="FFFFCC"/>
              </a:buClr>
              <a:buSzPts val="1200"/>
              <a:buFont typeface="Georgia"/>
              <a:buNone/>
              <a:defRPr b="0" i="0" sz="12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rgbClr val="FFFFCC"/>
              </a:buClr>
              <a:buSzPts val="1000"/>
              <a:buFont typeface="Georgia"/>
              <a:buNone/>
              <a:defRPr b="0" i="0" sz="10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rgbClr val="FFFFCC"/>
              </a:buClr>
              <a:buSzPts val="900"/>
              <a:buFont typeface="Georgia"/>
              <a:buNone/>
              <a:defRPr b="0" i="0" sz="9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rgbClr val="FFFFCC"/>
              </a:buClr>
              <a:buSzPts val="900"/>
              <a:buFont typeface="Georgia"/>
              <a:buNone/>
              <a:defRPr b="0" i="0" sz="9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rgbClr val="FFFFCC"/>
              </a:buClr>
              <a:buSzPts val="900"/>
              <a:buFont typeface="Georgia"/>
              <a:buNone/>
              <a:defRPr b="0" i="0" sz="9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rgbClr val="FFFFCC"/>
              </a:buClr>
              <a:buSzPts val="900"/>
              <a:buFont typeface="Georgia"/>
              <a:buNone/>
              <a:defRPr b="0" i="0" sz="9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rgbClr val="FFFFCC"/>
              </a:buClr>
              <a:buSzPts val="900"/>
              <a:buFont typeface="Georgia"/>
              <a:buNone/>
              <a:defRPr b="0" i="0" sz="9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rgbClr val="FFFFCC"/>
              </a:buClr>
              <a:buSzPts val="900"/>
              <a:buFont typeface="Georgia"/>
              <a:buNone/>
              <a:defRPr b="0" i="0" sz="9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8077200" y="6248400"/>
            <a:ext cx="914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600"/>
              <a:buFont typeface="Georgia"/>
              <a:buNone/>
            </a:pPr>
            <a:fld id="{00000000-1234-1234-1234-123412341234}" type="slidenum">
              <a:rPr b="0" i="0" lang="en-US" sz="3600" u="none" cap="none" strike="noStrike">
                <a:solidFill>
                  <a:srgbClr val="00B0F0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b="0" i="0" sz="3600" u="none" cap="none" strike="noStrike">
              <a:solidFill>
                <a:srgbClr val="00B0F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Picture with Caption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FFF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Shape 5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  <a:effectLst>
            <a:outerShdw rotWithShape="0" algn="ctr" dir="1593903" dist="28398">
              <a:schemeClr val="dk1"/>
            </a:outerShdw>
          </a:effectLst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rgbClr val="99CCFF"/>
              </a:buClr>
              <a:buSzPts val="3200"/>
              <a:buFont typeface="Georgia"/>
              <a:buNone/>
              <a:defRPr b="1" i="1" sz="32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rgbClr val="FFFFCC"/>
              </a:buClr>
              <a:buSzPts val="2800"/>
              <a:buFont typeface="Georgia"/>
              <a:buNone/>
              <a:defRPr b="0" i="0" sz="28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None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rgbClr val="FFFFCC"/>
              </a:buClr>
              <a:buSzPts val="2000"/>
              <a:buFont typeface="Georgia"/>
              <a:buNone/>
              <a:defRPr b="0" i="0" sz="20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rgbClr val="FFFFCC"/>
              </a:buClr>
              <a:buSzPts val="2000"/>
              <a:buFont typeface="Georgia"/>
              <a:buNone/>
              <a:defRPr b="0" i="0" sz="20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rgbClr val="FFFFCC"/>
              </a:buClr>
              <a:buSzPts val="2000"/>
              <a:buFont typeface="Georgia"/>
              <a:buNone/>
              <a:defRPr b="0" i="0" sz="20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rgbClr val="FFFFCC"/>
              </a:buClr>
              <a:buSzPts val="2000"/>
              <a:buFont typeface="Georgia"/>
              <a:buNone/>
              <a:defRPr b="0" i="0" sz="20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rgbClr val="FFFFCC"/>
              </a:buClr>
              <a:buSzPts val="2000"/>
              <a:buFont typeface="Georgia"/>
              <a:buNone/>
              <a:defRPr b="0" i="0" sz="20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rgbClr val="FFFFCC"/>
              </a:buClr>
              <a:buSzPts val="2000"/>
              <a:buFont typeface="Georgia"/>
              <a:buNone/>
              <a:defRPr b="0" i="0" sz="20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  <a:effectLst>
            <a:outerShdw rotWithShape="0" algn="ctr" dir="1593903" dist="28398">
              <a:schemeClr val="dk1"/>
            </a:outerShdw>
          </a:effectLst>
        </p:spPr>
        <p:txBody>
          <a:bodyPr anchorCtr="0" anchor="t" bIns="91425" lIns="91425" rIns="91425" wrap="square" tIns="91425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99CCFF"/>
              </a:buClr>
              <a:buSzPts val="1400"/>
              <a:buFont typeface="Georgia"/>
              <a:buNone/>
              <a:defRPr b="1" i="1" sz="14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rgbClr val="FFFFCC"/>
              </a:buClr>
              <a:buSzPts val="1200"/>
              <a:buFont typeface="Georgia"/>
              <a:buNone/>
              <a:defRPr b="0" i="0" sz="12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rgbClr val="FFFFCC"/>
              </a:buClr>
              <a:buSzPts val="1000"/>
              <a:buFont typeface="Georgia"/>
              <a:buNone/>
              <a:defRPr b="0" i="0" sz="10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rgbClr val="FFFFCC"/>
              </a:buClr>
              <a:buSzPts val="900"/>
              <a:buFont typeface="Georgia"/>
              <a:buNone/>
              <a:defRPr b="0" i="0" sz="9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rgbClr val="FFFFCC"/>
              </a:buClr>
              <a:buSzPts val="900"/>
              <a:buFont typeface="Georgia"/>
              <a:buNone/>
              <a:defRPr b="0" i="0" sz="9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rgbClr val="FFFFCC"/>
              </a:buClr>
              <a:buSzPts val="900"/>
              <a:buFont typeface="Georgia"/>
              <a:buNone/>
              <a:defRPr b="0" i="0" sz="9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rgbClr val="FFFFCC"/>
              </a:buClr>
              <a:buSzPts val="900"/>
              <a:buFont typeface="Georgia"/>
              <a:buNone/>
              <a:defRPr b="0" i="0" sz="9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rgbClr val="FFFFCC"/>
              </a:buClr>
              <a:buSzPts val="900"/>
              <a:buFont typeface="Georgia"/>
              <a:buNone/>
              <a:defRPr b="0" i="0" sz="9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rgbClr val="FFFFCC"/>
              </a:buClr>
              <a:buSzPts val="900"/>
              <a:buFont typeface="Georgia"/>
              <a:buNone/>
              <a:defRPr b="0" i="0" sz="9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077200" y="6248400"/>
            <a:ext cx="914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600"/>
              <a:buFont typeface="Georgia"/>
              <a:buNone/>
            </a:pPr>
            <a:fld id="{00000000-1234-1234-1234-123412341234}" type="slidenum">
              <a:rPr b="0" i="0" lang="en-US" sz="3600" u="none" cap="none" strike="noStrike">
                <a:solidFill>
                  <a:srgbClr val="00B0F0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b="0" i="0" sz="3600" u="none" cap="none" strike="noStrike">
              <a:solidFill>
                <a:srgbClr val="00B0F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5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1828800" y="457200"/>
            <a:ext cx="7011988" cy="11430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FFFF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685800" y="1981200"/>
            <a:ext cx="8154988" cy="4191000"/>
          </a:xfrm>
          <a:prstGeom prst="rect">
            <a:avLst/>
          </a:prstGeom>
          <a:noFill/>
          <a:ln>
            <a:noFill/>
          </a:ln>
          <a:effectLst>
            <a:outerShdw rotWithShape="0" algn="ctr" dir="1593903" dist="28398">
              <a:schemeClr val="dk1"/>
            </a:outerShdw>
          </a:effectLst>
        </p:spPr>
        <p:txBody>
          <a:bodyPr anchorCtr="0" anchor="t" bIns="91425" lIns="91425" rIns="91425" wrap="square" tIns="91425"/>
          <a:lstStyle>
            <a:lvl1pPr indent="-457200" lvl="0" marL="457200" marR="0" rtl="0" algn="l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Georgia"/>
              <a:buChar char="•"/>
              <a:defRPr b="1" i="1" sz="36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431800" lvl="1" marL="914400" marR="0" rtl="0" algn="l">
              <a:spcBef>
                <a:spcPts val="640"/>
              </a:spcBef>
              <a:spcAft>
                <a:spcPts val="0"/>
              </a:spcAft>
              <a:buClr>
                <a:srgbClr val="FFFFCC"/>
              </a:buClr>
              <a:buSzPts val="3200"/>
              <a:buFont typeface="Georgia"/>
              <a:buChar char="–"/>
              <a:defRPr b="0" i="0" sz="32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406400" lvl="2" marL="1371600" marR="0" rtl="0" algn="l">
              <a:spcBef>
                <a:spcPts val="560"/>
              </a:spcBef>
              <a:spcAft>
                <a:spcPts val="0"/>
              </a:spcAft>
              <a:buClr>
                <a:srgbClr val="FFFFCC"/>
              </a:buClr>
              <a:buSzPts val="2800"/>
              <a:buFont typeface="Georgia"/>
              <a:buChar char="•"/>
              <a:defRPr b="0" i="0" sz="28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81000" lvl="3" marL="18288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–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81000" lvl="4" marL="22860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81000" lvl="5" marL="27432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81000" lvl="6" marL="32004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81000" lvl="7" marL="36576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81000" lvl="8" marL="41148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»"/>
              <a:defRPr b="0" i="0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pic>
        <p:nvPicPr>
          <p:cNvPr id="12" name="Shape 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33356" y="533400"/>
            <a:ext cx="1076695" cy="107729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omments" Target="../comments/comment1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omments" Target="../comments/comment2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ctrTitle"/>
          </p:nvPr>
        </p:nvSpPr>
        <p:spPr>
          <a:xfrm>
            <a:off x="3657600" y="2362200"/>
            <a:ext cx="5334000" cy="19812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53882">
              <a:schemeClr val="dk1"/>
            </a:outerShdw>
          </a:effectLst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0" u="none" cap="none" strike="noStrike">
                <a:solidFill>
                  <a:srgbClr val="FFFF66"/>
                </a:solidFill>
                <a:latin typeface="Georgia"/>
                <a:ea typeface="Georgia"/>
                <a:cs typeface="Georgia"/>
                <a:sym typeface="Georgia"/>
              </a:rPr>
              <a:t>Remote Support </a:t>
            </a:r>
            <a:endParaRPr/>
          </a:p>
        </p:txBody>
      </p:sp>
      <p:sp>
        <p:nvSpPr>
          <p:cNvPr id="70" name="Shape 70"/>
          <p:cNvSpPr txBox="1"/>
          <p:nvPr>
            <p:ph idx="1" type="subTitle"/>
          </p:nvPr>
        </p:nvSpPr>
        <p:spPr>
          <a:xfrm>
            <a:off x="1397876" y="4876800"/>
            <a:ext cx="7620000" cy="1295400"/>
          </a:xfrm>
          <a:prstGeom prst="rect">
            <a:avLst/>
          </a:prstGeom>
          <a:noFill/>
          <a:ln>
            <a:noFill/>
          </a:ln>
          <a:effectLst>
            <a:outerShdw rotWithShape="0" algn="ctr" dist="12700">
              <a:srgbClr val="FFFFCC"/>
            </a:outerShdw>
          </a:effectLst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200"/>
              <a:buFont typeface="Georgia"/>
              <a:buNone/>
            </a:pPr>
            <a:r>
              <a:rPr b="1" i="1" lang="en-US" sz="3200" u="none" cap="none" strike="noStrike">
                <a:solidFill>
                  <a:srgbClr val="003399"/>
                </a:solidFill>
                <a:latin typeface="Georgia"/>
                <a:ea typeface="Georgia"/>
                <a:cs typeface="Georgia"/>
                <a:sym typeface="Georgia"/>
              </a:rPr>
              <a:t>Patty Lindsay</a:t>
            </a:r>
            <a:br>
              <a:rPr b="1" i="1" lang="en-US" sz="3200" u="none" cap="none" strike="noStrike">
                <a:solidFill>
                  <a:srgbClr val="003399"/>
                </a:solidFill>
                <a:latin typeface="Georgia"/>
                <a:ea typeface="Georgia"/>
                <a:cs typeface="Georgia"/>
                <a:sym typeface="Georgia"/>
              </a:rPr>
            </a:br>
            <a:endParaRPr b="1" i="1" sz="3200" u="none" cap="none" strike="noStrike">
              <a:solidFill>
                <a:srgbClr val="00339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8077200" y="6248400"/>
            <a:ext cx="914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3600"/>
              <a:buFont typeface="Georgia"/>
              <a:buNone/>
            </a:pPr>
            <a:fld id="{00000000-1234-1234-1234-123412341234}" type="slidenum">
              <a:rPr b="0" i="0" lang="en-US" sz="3600" u="none" cap="none" strike="noStrike">
                <a:solidFill>
                  <a:srgbClr val="262699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b="0" i="0" sz="3600" u="none" cap="none" strike="noStrike">
              <a:solidFill>
                <a:srgbClr val="26269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2" name="Shape 72"/>
          <p:cNvSpPr txBox="1"/>
          <p:nvPr>
            <p:ph idx="10" type="dt"/>
          </p:nvPr>
        </p:nvSpPr>
        <p:spPr>
          <a:xfrm>
            <a:off x="1397876" y="6248400"/>
            <a:ext cx="149772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2400"/>
              <a:buFont typeface="Georgia"/>
              <a:buNone/>
            </a:pPr>
            <a:r>
              <a:rPr b="0" i="0" lang="en-US" sz="2400" u="none" cap="none" strike="noStrike">
                <a:solidFill>
                  <a:srgbClr val="262699"/>
                </a:solidFill>
                <a:latin typeface="Georgia"/>
                <a:ea typeface="Georgia"/>
                <a:cs typeface="Georgia"/>
                <a:sym typeface="Georgia"/>
              </a:rPr>
              <a:t>1/14/18</a:t>
            </a:r>
            <a:endParaRPr/>
          </a:p>
          <a:p>
            <a:pPr indent="0" lvl="0" marL="0" marR="0" rtl="0" algn="l">
              <a:spcBef>
                <a:spcPts val="720"/>
              </a:spcBef>
              <a:spcAft>
                <a:spcPts val="0"/>
              </a:spcAft>
              <a:buClr>
                <a:srgbClr val="262699"/>
              </a:buClr>
              <a:buSzPts val="3600"/>
              <a:buFont typeface="Georgia"/>
              <a:buNone/>
            </a:pPr>
            <a:r>
              <a:t/>
            </a:r>
            <a:endParaRPr b="0" i="0" sz="3600" u="none" cap="none" strike="noStrike">
              <a:solidFill>
                <a:srgbClr val="26269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3" name="Shape 73"/>
          <p:cNvSpPr txBox="1"/>
          <p:nvPr>
            <p:ph idx="11" type="ftr"/>
          </p:nvPr>
        </p:nvSpPr>
        <p:spPr>
          <a:xfrm>
            <a:off x="3048000" y="6248400"/>
            <a:ext cx="3505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1600"/>
              <a:buFont typeface="Georgia"/>
              <a:buNone/>
            </a:pPr>
            <a:r>
              <a:rPr b="0" baseline="30000" i="0" lang="en-US" sz="1600" u="none" cap="none" strike="noStrike">
                <a:solidFill>
                  <a:srgbClr val="262699"/>
                </a:solidFill>
                <a:latin typeface="Georgia"/>
                <a:ea typeface="Georgia"/>
                <a:cs typeface="Georgia"/>
                <a:sym typeface="Georgia"/>
              </a:rPr>
              <a:t>.</a:t>
            </a:r>
            <a:endParaRPr/>
          </a:p>
          <a:p>
            <a:pPr indent="0" lvl="0" marL="0" marR="0" rtl="0" algn="r">
              <a:spcBef>
                <a:spcPts val="320"/>
              </a:spcBef>
              <a:spcAft>
                <a:spcPts val="0"/>
              </a:spcAft>
              <a:buClr>
                <a:srgbClr val="262699"/>
              </a:buClr>
              <a:buSzPts val="1600"/>
              <a:buFont typeface="Georgia"/>
              <a:buNone/>
            </a:pPr>
            <a:r>
              <a:rPr b="0" baseline="30000" i="0" lang="en-US" sz="1600" u="none" cap="none" strike="noStrike">
                <a:solidFill>
                  <a:srgbClr val="262699"/>
                </a:solidFill>
                <a:latin typeface="Georgia"/>
                <a:ea typeface="Georgia"/>
                <a:cs typeface="Georgia"/>
                <a:sym typeface="Georgia"/>
              </a:rPr>
              <a:t>This work is licensed under the </a:t>
            </a:r>
            <a:r>
              <a:rPr b="0" baseline="30000" i="1" lang="en-US" sz="1600" u="none" cap="none" strike="noStrike">
                <a:solidFill>
                  <a:srgbClr val="262699"/>
                </a:solidFill>
                <a:latin typeface="Georgia"/>
                <a:ea typeface="Georgia"/>
                <a:cs typeface="Georgia"/>
                <a:sym typeface="Georgia"/>
              </a:rPr>
              <a:t>Attribution-ShareAlike 4.0 International License</a:t>
            </a:r>
            <a:r>
              <a:rPr b="0" baseline="30000" i="0" lang="en-US" sz="1600" u="none" cap="none" strike="noStrike">
                <a:solidFill>
                  <a:srgbClr val="262699"/>
                </a:solidFill>
                <a:latin typeface="Georgia"/>
                <a:ea typeface="Georgia"/>
                <a:cs typeface="Georgia"/>
                <a:sym typeface="Georgia"/>
              </a:rPr>
              <a:t> (CC BY-SA 4.0) </a:t>
            </a:r>
            <a:endParaRPr b="0" i="0" sz="1600" u="none" cap="none" strike="noStrike">
              <a:solidFill>
                <a:srgbClr val="26269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1828800" y="457200"/>
            <a:ext cx="7011988" cy="11430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rgbClr val="FFFF99"/>
                </a:solidFill>
                <a:latin typeface="Georgia"/>
                <a:ea typeface="Georgia"/>
                <a:cs typeface="Georgia"/>
                <a:sym typeface="Georgia"/>
              </a:rPr>
              <a:t>Substantial Material Available</a:t>
            </a:r>
            <a:endParaRPr/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1689050"/>
            <a:ext cx="8154900" cy="4940400"/>
          </a:xfrm>
          <a:prstGeom prst="rect">
            <a:avLst/>
          </a:prstGeom>
          <a:noFill/>
          <a:ln>
            <a:noFill/>
          </a:ln>
          <a:effectLst>
            <a:outerShdw rotWithShape="0" algn="ctr" dir="1593903" dist="28398">
              <a:schemeClr val="dk1"/>
            </a:outerShdw>
          </a:effectLst>
        </p:spPr>
        <p:txBody>
          <a:bodyPr anchorCtr="0" anchor="t" bIns="45700" lIns="91425" rIns="91425" wrap="square" tIns="45700">
            <a:noAutofit/>
          </a:bodyPr>
          <a:lstStyle/>
          <a:p>
            <a:pPr indent="-352425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9CCFF"/>
              </a:buClr>
              <a:buSzPts val="2400"/>
              <a:buFont typeface="Georgia"/>
              <a:buChar char="•"/>
            </a:pPr>
            <a:r>
              <a:rPr b="1" i="1" lang="en-US" sz="24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rPr>
              <a:t>Remote Support Workflow 	</a:t>
            </a:r>
            <a:endParaRPr sz="2400"/>
          </a:p>
          <a:p>
            <a:pPr indent="-311150" lvl="1" marL="74295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–"/>
            </a:pPr>
            <a:r>
              <a:rPr b="0" i="0" lang="en-US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rPr>
              <a:t>This describes the high level process of how tasks flow as RS is notified, activated, made operational, and demobilized.</a:t>
            </a:r>
            <a:endParaRPr sz="2400"/>
          </a:p>
          <a:p>
            <a:pPr indent="-352425" lvl="0" marL="342900" marR="0" rtl="0" algn="l">
              <a:lnSpc>
                <a:spcPct val="80000"/>
              </a:lnSpc>
              <a:spcBef>
                <a:spcPts val="450"/>
              </a:spcBef>
              <a:spcAft>
                <a:spcPts val="0"/>
              </a:spcAft>
              <a:buClr>
                <a:srgbClr val="99CCFF"/>
              </a:buClr>
              <a:buSzPts val="2400"/>
              <a:buFont typeface="Georgia"/>
              <a:buChar char="•"/>
            </a:pPr>
            <a:r>
              <a:rPr b="1" i="1" lang="en-US" sz="24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rPr>
              <a:t>Personnel Requirements</a:t>
            </a:r>
            <a:endParaRPr sz="2400"/>
          </a:p>
          <a:p>
            <a:pPr indent="-311150" lvl="1" marL="74295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–"/>
            </a:pPr>
            <a:r>
              <a:rPr b="0" i="0" lang="en-US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rPr>
              <a:t>Skills and equipment required to participate in RS	</a:t>
            </a:r>
            <a:endParaRPr sz="2400"/>
          </a:p>
          <a:p>
            <a:pPr indent="-352425" lvl="0" marL="342900" marR="0" rtl="0" algn="l">
              <a:lnSpc>
                <a:spcPct val="80000"/>
              </a:lnSpc>
              <a:spcBef>
                <a:spcPts val="450"/>
              </a:spcBef>
              <a:spcAft>
                <a:spcPts val="0"/>
              </a:spcAft>
              <a:buClr>
                <a:srgbClr val="99CCFF"/>
              </a:buClr>
              <a:buSzPts val="2400"/>
              <a:buFont typeface="Georgia"/>
              <a:buChar char="•"/>
            </a:pPr>
            <a:r>
              <a:rPr b="1" i="1" lang="en-US" sz="24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rPr>
              <a:t>Training Curriculum		</a:t>
            </a:r>
            <a:endParaRPr sz="2400"/>
          </a:p>
          <a:p>
            <a:pPr indent="-311150" lvl="1" marL="74295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–"/>
            </a:pPr>
            <a:r>
              <a:rPr b="0" i="0" lang="en-US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rPr>
              <a:t>Lists skills to be taught, and references materials to be used for training</a:t>
            </a:r>
            <a:endParaRPr sz="2400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1828800" y="457200"/>
            <a:ext cx="7011900" cy="11430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rgbClr val="FFFF99"/>
                </a:solidFill>
                <a:latin typeface="Georgia"/>
                <a:ea typeface="Georgia"/>
                <a:cs typeface="Georgia"/>
                <a:sym typeface="Georgia"/>
              </a:rPr>
              <a:t>Substantial Material Available</a:t>
            </a:r>
            <a:endParaRPr/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1689050"/>
            <a:ext cx="8154900" cy="4940400"/>
          </a:xfrm>
          <a:prstGeom prst="rect">
            <a:avLst/>
          </a:prstGeom>
          <a:noFill/>
          <a:ln>
            <a:noFill/>
          </a:ln>
          <a:effectLst>
            <a:outerShdw rotWithShape="0" algn="ctr" dir="1593903" dist="28398">
              <a:schemeClr val="dk1"/>
            </a:outerShdw>
          </a:effectLst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/>
              <a:t>Documents available here: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450"/>
              </a:spcBef>
              <a:spcAft>
                <a:spcPts val="0"/>
              </a:spcAft>
              <a:buNone/>
            </a:pPr>
            <a:r>
              <a:rPr lang="en-US"/>
              <a:t>____________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4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52425" lvl="0" marL="342900" marR="0" rtl="0" algn="l">
              <a:lnSpc>
                <a:spcPct val="80000"/>
              </a:lnSpc>
              <a:spcBef>
                <a:spcPts val="450"/>
              </a:spcBef>
              <a:spcAft>
                <a:spcPts val="0"/>
              </a:spcAft>
              <a:buClr>
                <a:srgbClr val="99CCFF"/>
              </a:buClr>
              <a:buSzPts val="2400"/>
              <a:buFont typeface="Georgia"/>
              <a:buChar char="•"/>
            </a:pPr>
            <a:r>
              <a:rPr b="1" i="1" lang="en-US" sz="24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rPr>
              <a:t>Training Materials and Operational Documents</a:t>
            </a:r>
            <a:endParaRPr sz="2400"/>
          </a:p>
          <a:p>
            <a:pPr indent="-311150" lvl="1" marL="74295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–"/>
            </a:pPr>
            <a:r>
              <a:rPr b="0" i="0" lang="en-US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rPr>
              <a:t>Documents used for training and/or reference or during operations.</a:t>
            </a:r>
            <a:endParaRPr sz="2400"/>
          </a:p>
          <a:p>
            <a:pPr indent="-352425" lvl="0" marL="342900" marR="0" rtl="0" algn="l">
              <a:lnSpc>
                <a:spcPct val="80000"/>
              </a:lnSpc>
              <a:spcBef>
                <a:spcPts val="450"/>
              </a:spcBef>
              <a:spcAft>
                <a:spcPts val="0"/>
              </a:spcAft>
              <a:buClr>
                <a:srgbClr val="99CCFF"/>
              </a:buClr>
              <a:buSzPts val="2400"/>
              <a:buFont typeface="Georgia"/>
              <a:buChar char="•"/>
            </a:pPr>
            <a:r>
              <a:rPr b="1" i="1" lang="en-US" sz="24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rPr>
              <a:t>Supporting documents</a:t>
            </a:r>
            <a:endParaRPr sz="2400"/>
          </a:p>
          <a:p>
            <a:pPr indent="-311150" lvl="1" marL="74295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–"/>
            </a:pPr>
            <a:r>
              <a:rPr b="0" i="0" lang="en-US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rPr>
              <a:t>Forms and Reference materials that can be used to implement procedures.</a:t>
            </a:r>
            <a:endParaRPr b="0" i="0" sz="2400" u="none" cap="none" strike="noStrike">
              <a:solidFill>
                <a:srgbClr val="FFFFCC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114300" lvl="0" marL="342900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1828800" y="457200"/>
            <a:ext cx="7011988" cy="11430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rgbClr val="FFFF99"/>
                </a:solidFill>
                <a:latin typeface="Georgia"/>
                <a:ea typeface="Georgia"/>
                <a:cs typeface="Georgia"/>
                <a:sym typeface="Georgia"/>
              </a:rPr>
              <a:t>Current Status</a:t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1981200"/>
            <a:ext cx="8154988" cy="4648200"/>
          </a:xfrm>
          <a:prstGeom prst="rect">
            <a:avLst/>
          </a:prstGeom>
          <a:noFill/>
          <a:ln>
            <a:noFill/>
          </a:ln>
          <a:effectLst>
            <a:outerShdw rotWithShape="0" algn="ctr" dir="1593903" dist="28398">
              <a:schemeClr val="dk1"/>
            </a:outerShdw>
          </a:effectLst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Georgia"/>
              <a:buChar char="•"/>
            </a:pPr>
            <a:r>
              <a:rPr b="1" i="1" lang="en-US" sz="36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rPr>
              <a:t>Practical assessments needed:</a:t>
            </a:r>
            <a:endParaRPr/>
          </a:p>
          <a:p>
            <a:pPr indent="-285750" lvl="1" marL="742950" marR="0" rtl="0" algn="l">
              <a:spcBef>
                <a:spcPts val="640"/>
              </a:spcBef>
              <a:spcAft>
                <a:spcPts val="0"/>
              </a:spcAft>
              <a:buClr>
                <a:srgbClr val="FFFFCC"/>
              </a:buClr>
              <a:buSzPts val="3200"/>
              <a:buFont typeface="Georgia"/>
              <a:buChar char="–"/>
            </a:pPr>
            <a:r>
              <a:rPr b="0" i="0" lang="en-US" sz="32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rPr>
              <a:t>Conference-level review for suitability.</a:t>
            </a:r>
            <a:endParaRPr/>
          </a:p>
          <a:p>
            <a:pPr indent="-285750" lvl="1" marL="742950" marR="0" rtl="0" algn="l">
              <a:spcBef>
                <a:spcPts val="640"/>
              </a:spcBef>
              <a:spcAft>
                <a:spcPts val="0"/>
              </a:spcAft>
              <a:buClr>
                <a:srgbClr val="FFFFCC"/>
              </a:buClr>
              <a:buSzPts val="3200"/>
              <a:buFont typeface="Georgia"/>
              <a:buChar char="–"/>
            </a:pPr>
            <a:r>
              <a:rPr b="0" i="0" lang="en-US" sz="32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rPr>
              <a:t>Beta testing via simulated exercise.</a:t>
            </a:r>
            <a:endParaRPr/>
          </a:p>
          <a:p>
            <a:pPr indent="-285750" lvl="1" marL="742950" marR="0" rtl="0" algn="l">
              <a:spcBef>
                <a:spcPts val="640"/>
              </a:spcBef>
              <a:spcAft>
                <a:spcPts val="0"/>
              </a:spcAft>
              <a:buClr>
                <a:srgbClr val="FFFFCC"/>
              </a:buClr>
              <a:buSzPts val="3200"/>
              <a:buFont typeface="Georgia"/>
              <a:buChar char="–"/>
            </a:pPr>
            <a:r>
              <a:rPr b="0" i="0" lang="en-US" sz="32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rPr>
              <a:t>Limited roll-out</a:t>
            </a:r>
            <a:endParaRPr/>
          </a:p>
          <a:p>
            <a:pPr indent="-342900" lvl="0" marL="342900" marR="0" rtl="0" algn="l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Georgia"/>
              <a:buChar char="•"/>
            </a:pPr>
            <a:r>
              <a:rPr b="1" i="1" lang="en-US" sz="36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rPr>
              <a:t>Assessments will:</a:t>
            </a:r>
            <a:endParaRPr/>
          </a:p>
          <a:p>
            <a:pPr indent="-285750" lvl="1" marL="742950" marR="0" rtl="0" algn="l">
              <a:spcBef>
                <a:spcPts val="640"/>
              </a:spcBef>
              <a:spcAft>
                <a:spcPts val="0"/>
              </a:spcAft>
              <a:buClr>
                <a:srgbClr val="FFFFCC"/>
              </a:buClr>
              <a:buSzPts val="3200"/>
              <a:buFont typeface="Georgia"/>
              <a:buChar char="–"/>
            </a:pPr>
            <a:r>
              <a:rPr b="0" i="0" lang="en-US" sz="32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rPr>
              <a:t> inform changes to materials</a:t>
            </a:r>
            <a:endParaRPr/>
          </a:p>
          <a:p>
            <a:pPr indent="-285750" lvl="1" marL="742950" marR="0" rtl="0" algn="l">
              <a:spcBef>
                <a:spcPts val="640"/>
              </a:spcBef>
              <a:spcAft>
                <a:spcPts val="0"/>
              </a:spcAft>
              <a:buClr>
                <a:srgbClr val="FFFFCC"/>
              </a:buClr>
              <a:buSzPts val="3200"/>
              <a:buFont typeface="Georgia"/>
              <a:buChar char="–"/>
            </a:pPr>
            <a:r>
              <a:rPr b="0" i="0" lang="en-US" sz="32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rPr>
              <a:t> better directing future efforts.</a:t>
            </a:r>
            <a:endParaRPr/>
          </a:p>
          <a:p>
            <a:pPr indent="-114300" lvl="0" marL="342900" marR="0" rtl="0" algn="l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Georgia"/>
              <a:buNone/>
            </a:pPr>
            <a:r>
              <a:t/>
            </a:r>
            <a:endParaRPr b="1" i="1" sz="3600" u="none" cap="none" strike="noStrike">
              <a:solidFill>
                <a:srgbClr val="99CC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1828800" y="457200"/>
            <a:ext cx="7011988" cy="11430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rgbClr val="FFFF99"/>
                </a:solidFill>
                <a:latin typeface="Georgia"/>
                <a:ea typeface="Georgia"/>
                <a:cs typeface="Georgia"/>
                <a:sym typeface="Georgia"/>
              </a:rPr>
              <a:t>Conference-level Review</a:t>
            </a:r>
            <a:endParaRPr/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1981200"/>
            <a:ext cx="8154988" cy="4648200"/>
          </a:xfrm>
          <a:prstGeom prst="rect">
            <a:avLst/>
          </a:prstGeom>
          <a:noFill/>
          <a:ln>
            <a:noFill/>
          </a:ln>
          <a:effectLst>
            <a:outerShdw rotWithShape="0" algn="ctr" dir="1593903" dist="28398">
              <a:schemeClr val="dk1"/>
            </a:outerShdw>
          </a:effectLst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Georgia"/>
              <a:buChar char="•"/>
            </a:pPr>
            <a:r>
              <a:rPr b="1" i="1" lang="en-US" sz="36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rPr>
              <a:t>To identify compatibility with current ASRC procedures and documentation</a:t>
            </a:r>
            <a:endParaRPr/>
          </a:p>
          <a:p>
            <a:pPr indent="-342900" lvl="0" marL="342900" marR="0" rtl="0" algn="l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Georgia"/>
              <a:buChar char="•"/>
            </a:pPr>
            <a:r>
              <a:rPr b="1" i="1" lang="en-US" sz="36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rPr>
              <a:t>To integrate tools available to the conference</a:t>
            </a:r>
            <a:endParaRPr/>
          </a:p>
          <a:p>
            <a:pPr indent="-342900" lvl="0" marL="342900" marR="0" rtl="0" algn="l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Georgia"/>
              <a:buChar char="•"/>
            </a:pPr>
            <a:r>
              <a:rPr b="1" i="1" lang="en-US" sz="36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rPr>
              <a:t>To integrate knowledge available in the conference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1828800" y="457200"/>
            <a:ext cx="7011988" cy="11430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rgbClr val="FFFF99"/>
                </a:solidFill>
                <a:latin typeface="Georgia"/>
                <a:ea typeface="Georgia"/>
                <a:cs typeface="Georgia"/>
                <a:sym typeface="Georgia"/>
              </a:rPr>
              <a:t>Beta Testing via Simulated Exercise</a:t>
            </a:r>
            <a:endParaRPr/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1981200"/>
            <a:ext cx="8154988" cy="4648200"/>
          </a:xfrm>
          <a:prstGeom prst="rect">
            <a:avLst/>
          </a:prstGeom>
          <a:noFill/>
          <a:ln>
            <a:noFill/>
          </a:ln>
          <a:effectLst>
            <a:outerShdw rotWithShape="0" algn="ctr" dir="1593903" dist="28398">
              <a:schemeClr val="dk1"/>
            </a:outerShdw>
          </a:effectLst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Georgia"/>
              <a:buNone/>
            </a:pPr>
            <a:r>
              <a:rPr b="1" i="1" lang="en-US" sz="36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rPr>
              <a:t>Will require participants and observers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–"/>
            </a:pPr>
            <a:r>
              <a:rPr b="0" i="0" lang="en-US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rPr>
              <a:t>Participants will receive a brief training, then use the procedures and other materials to provide RS to a mock search.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–"/>
            </a:pPr>
            <a:r>
              <a:rPr b="0" i="0" lang="en-US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rPr>
              <a:t>Observers will be tasked with identifying gaps and areas where further information/documentation is needed.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Char char="–"/>
            </a:pPr>
            <a:r>
              <a:rPr b="0" i="0" lang="en-US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rPr>
              <a:t>Both will report back to RS Group with suggested improvements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1828800" y="457200"/>
            <a:ext cx="7011988" cy="11430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rgbClr val="FFFF99"/>
                </a:solidFill>
                <a:latin typeface="Georgia"/>
                <a:ea typeface="Georgia"/>
                <a:cs typeface="Georgia"/>
                <a:sym typeface="Georgia"/>
              </a:rPr>
              <a:t>Limited Rollout</a:t>
            </a:r>
            <a:endParaRPr/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1981200"/>
            <a:ext cx="8154988" cy="4648200"/>
          </a:xfrm>
          <a:prstGeom prst="rect">
            <a:avLst/>
          </a:prstGeom>
          <a:noFill/>
          <a:ln>
            <a:noFill/>
          </a:ln>
          <a:effectLst>
            <a:outerShdw rotWithShape="0" algn="ctr" dir="1593903" dist="28398">
              <a:schemeClr val="dk1"/>
            </a:outerShdw>
          </a:effectLst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Georgia"/>
              <a:buChar char="•"/>
            </a:pPr>
            <a:r>
              <a:rPr b="1" i="1" lang="en-US" sz="36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rPr>
              <a:t>Will involve one or two teams that already are providing some level of remote support on an ad-hoc basis.</a:t>
            </a:r>
            <a:endParaRPr/>
          </a:p>
          <a:p>
            <a:pPr indent="-342900" lvl="0" marL="342900" marR="0" rtl="0" algn="l">
              <a:spcBef>
                <a:spcPts val="72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Georgia"/>
              <a:buChar char="•"/>
            </a:pPr>
            <a:r>
              <a:rPr b="1" i="1" lang="en-US" sz="36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rPr>
              <a:t>Teams will be asked to provide feedback to RS group.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1828800" y="457200"/>
            <a:ext cx="7011988" cy="1143000"/>
          </a:xfrm>
          <a:prstGeom prst="rect">
            <a:avLst/>
          </a:prstGeom>
          <a:noFill/>
          <a:ln>
            <a:noFill/>
          </a:ln>
          <a:effectLst>
            <a:outerShdw rotWithShape="0" algn="ctr" dir="2700000" dist="35921">
              <a:schemeClr val="dk1"/>
            </a:outerShdw>
          </a:effectLst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rgbClr val="FFFF99"/>
                </a:solidFill>
                <a:latin typeface="Georgia"/>
                <a:ea typeface="Georgia"/>
                <a:cs typeface="Georgia"/>
                <a:sym typeface="Georgia"/>
              </a:rPr>
              <a:t>Future Work</a:t>
            </a:r>
            <a:endParaRPr/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1752600"/>
            <a:ext cx="8154988" cy="4663190"/>
          </a:xfrm>
          <a:prstGeom prst="rect">
            <a:avLst/>
          </a:prstGeom>
          <a:noFill/>
          <a:ln>
            <a:noFill/>
          </a:ln>
          <a:effectLst>
            <a:outerShdw rotWithShape="0" algn="ctr" dir="1593903" dist="28398">
              <a:schemeClr val="dk1"/>
            </a:outerShdw>
          </a:effectLst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99CCFF"/>
              </a:buClr>
              <a:buSzPts val="3600"/>
              <a:buFont typeface="Georgia"/>
              <a:buNone/>
            </a:pPr>
            <a:r>
              <a:rPr b="1" i="1" lang="en-US" sz="3600" u="none" cap="none" strike="noStrike">
                <a:solidFill>
                  <a:srgbClr val="99CCFF"/>
                </a:solidFill>
                <a:latin typeface="Georgia"/>
                <a:ea typeface="Georgia"/>
                <a:cs typeface="Georgia"/>
                <a:sym typeface="Georgia"/>
              </a:rPr>
              <a:t>Feedback will drive future efforts</a:t>
            </a:r>
            <a:endParaRPr/>
          </a:p>
          <a:p>
            <a:pPr indent="-285750" lvl="1" marL="742950" marR="0" rtl="0" algn="l">
              <a:spcBef>
                <a:spcPts val="640"/>
              </a:spcBef>
              <a:spcAft>
                <a:spcPts val="0"/>
              </a:spcAft>
              <a:buClr>
                <a:srgbClr val="FFFFCC"/>
              </a:buClr>
              <a:buSzPts val="3200"/>
              <a:buFont typeface="Georgia"/>
              <a:buChar char="–"/>
            </a:pPr>
            <a:r>
              <a:rPr b="0" i="0" lang="en-US" sz="32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rPr>
              <a:t>Revision of existing documents</a:t>
            </a:r>
            <a:endParaRPr/>
          </a:p>
          <a:p>
            <a: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None/>
            </a:pPr>
            <a:r>
              <a:rPr b="0" i="0" lang="en-US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rPr>
              <a:t>Many documents are drafts, need testing.  Feedback will help identify errors, inconsistencies, and clarity improvements</a:t>
            </a:r>
            <a:endParaRPr/>
          </a:p>
          <a:p>
            <a:pPr indent="-285750" lvl="1" marL="742950" marR="0" rtl="0" algn="l">
              <a:spcBef>
                <a:spcPts val="640"/>
              </a:spcBef>
              <a:spcAft>
                <a:spcPts val="0"/>
              </a:spcAft>
              <a:buClr>
                <a:srgbClr val="FFFFCC"/>
              </a:buClr>
              <a:buSzPts val="3200"/>
              <a:buFont typeface="Georgia"/>
              <a:buChar char="–"/>
            </a:pPr>
            <a:r>
              <a:rPr b="0" i="0" lang="en-US" sz="32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rPr>
              <a:t>Develop new Documentation</a:t>
            </a:r>
            <a:endParaRPr/>
          </a:p>
          <a:p>
            <a: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FFFFCC"/>
              </a:buClr>
              <a:buSzPts val="2400"/>
              <a:buFont typeface="Georgia"/>
              <a:buNone/>
            </a:pPr>
            <a:r>
              <a:rPr b="0" i="0" lang="en-US" sz="2400" u="none" cap="none" strike="noStrike">
                <a:solidFill>
                  <a:srgbClr val="FFFFCC"/>
                </a:solidFill>
                <a:latin typeface="Georgia"/>
                <a:ea typeface="Georgia"/>
                <a:cs typeface="Georgia"/>
                <a:sym typeface="Georgia"/>
              </a:rPr>
              <a:t>As training material, procedures, curricula, or workflows are altered, additional documentation may be needed.  This may include new training materials, new forms, and other such documents as needed.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1828800" y="457200"/>
            <a:ext cx="7011900" cy="1143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Action Items</a:t>
            </a:r>
            <a:endParaRPr/>
          </a:p>
        </p:txBody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1981200"/>
            <a:ext cx="8154900" cy="4648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457200" lvl="0" marL="457200" rtl="0">
              <a:spcBef>
                <a:spcPts val="720"/>
              </a:spcBef>
              <a:spcAft>
                <a:spcPts val="0"/>
              </a:spcAft>
              <a:buSzPts val="3600"/>
              <a:buChar char="•"/>
            </a:pPr>
            <a:r>
              <a:rPr lang="en-US"/>
              <a:t>Who to review, by when?</a:t>
            </a:r>
            <a:endParaRPr/>
          </a:p>
          <a:p>
            <a:pPr indent="0" lvl="0" marL="0" rtl="0">
              <a:spcBef>
                <a:spcPts val="7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57200" lvl="0" marL="457200" rtl="0">
              <a:spcBef>
                <a:spcPts val="720"/>
              </a:spcBef>
              <a:spcAft>
                <a:spcPts val="0"/>
              </a:spcAft>
              <a:buSzPts val="3600"/>
              <a:buChar char="•"/>
            </a:pPr>
            <a:r>
              <a:rPr lang="en-US"/>
              <a:t>Recruit lead to develop mock and recruit participants </a:t>
            </a:r>
            <a:endParaRPr/>
          </a:p>
          <a:p>
            <a:pPr indent="0" lvl="0" marL="0" rtl="0">
              <a:spcBef>
                <a:spcPts val="7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57200" lvl="0" marL="457200" rtl="0">
              <a:spcBef>
                <a:spcPts val="720"/>
              </a:spcBef>
              <a:spcAft>
                <a:spcPts val="0"/>
              </a:spcAft>
              <a:buSzPts val="3600"/>
              <a:buChar char="•"/>
            </a:pPr>
            <a:r>
              <a:rPr lang="en-US"/>
              <a:t>Small scale trial - recruit two teams</a:t>
            </a:r>
            <a:endParaRPr/>
          </a:p>
          <a:p>
            <a:pPr indent="0" lvl="0" marL="0">
              <a:spcBef>
                <a:spcPts val="72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Shape 124"/>
          <p:cNvSpPr txBox="1"/>
          <p:nvPr>
            <p:ph idx="12" type="sldNum"/>
          </p:nvPr>
        </p:nvSpPr>
        <p:spPr>
          <a:xfrm>
            <a:off x="8077200" y="6248400"/>
            <a:ext cx="914400" cy="457200"/>
          </a:xfrm>
          <a:prstGeom prst="rect">
            <a:avLst/>
          </a:prstGeom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600"/>
              <a:buFont typeface="Georgia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werPlugs BGs 1 B09">
  <a:themeElements>
    <a:clrScheme name="PowerPlugs BGs 1 B09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