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33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8857" y="1654925"/>
            <a:ext cx="5225143" cy="220866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b"/>
          <a:lstStyle>
            <a:lvl1pPr algn="ctr">
              <a:defRPr sz="6000" b="0">
                <a:effectLst>
                  <a:glow rad="76200">
                    <a:schemeClr val="tx1">
                      <a:lumMod val="75000"/>
                      <a:lumOff val="25000"/>
                      <a:alpha val="40000"/>
                    </a:schemeClr>
                  </a:glo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0589" y="4466491"/>
            <a:ext cx="6355582" cy="1346767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3399"/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4/26/17</a:t>
            </a:r>
            <a:endParaRPr lang="en-US" altLang="en-US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>
          <a:xfrm>
            <a:off x="2506389" y="6159344"/>
            <a:ext cx="4359822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buNone/>
              <a:defRPr sz="1100" b="0" i="0" kern="120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This work by the Appalachian Search and Rescue Conference </a:t>
            </a:r>
            <a:b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</a:b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[and insert name here] is licensed under the Attribution-</a:t>
            </a:r>
            <a:r>
              <a:rPr kumimoji="0" lang="en-US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ShareAlike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333CC">
                    <a:lumMod val="75000"/>
                  </a:srgb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4.0 International License (CC BY-SA 4.0) 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248400"/>
            <a:ext cx="1379811" cy="482763"/>
          </a:xfrm>
          <a:prstGeom prst="rect">
            <a:avLst/>
          </a:prstGeom>
        </p:spPr>
      </p:pic>
      <p:sp>
        <p:nvSpPr>
          <p:cNvPr id="12" name="Rectangle 6"/>
          <p:cNvSpPr txBox="1">
            <a:spLocks noChangeArrowheads="1"/>
          </p:cNvSpPr>
          <p:nvPr userDrawn="1"/>
        </p:nvSpPr>
        <p:spPr>
          <a:xfrm>
            <a:off x="8382000" y="6248400"/>
            <a:ext cx="6096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solidFill>
                  <a:srgbClr val="3333CC">
                    <a:lumMod val="75000"/>
                  </a:srgbClr>
                </a:solidFill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3333CC">
                  <a:lumMod val="75000"/>
                </a:srgbClr>
              </a:solidFill>
              <a:latin typeface="Georgia" panose="02040502050405020303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0F3DF0-C261-47B6-8A0D-317DF2F925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28" y="908050"/>
            <a:ext cx="2478146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49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8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62563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62563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9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7066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466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99CC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89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770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770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03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40912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40912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03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6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81504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61075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462108"/>
            <a:ext cx="2949178" cy="310265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41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628578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58994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228778"/>
            <a:ext cx="2949178" cy="33485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8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3678" y="365126"/>
            <a:ext cx="6998678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6"/>
          <p:cNvSpPr txBox="1">
            <a:spLocks noChangeArrowheads="1"/>
          </p:cNvSpPr>
          <p:nvPr userDrawn="1"/>
        </p:nvSpPr>
        <p:spPr>
          <a:xfrm>
            <a:off x="8077200" y="6248400"/>
            <a:ext cx="914400" cy="4572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buNone/>
              <a:defRPr sz="2000" b="0" i="0" kern="120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fld id="{28E1356C-5422-4EED-A7CB-C7FDE19DFFA2}" type="slidenum">
              <a:rPr lang="en-US" altLang="en-US" smtClean="0">
                <a:latin typeface="Georgia" panose="02040502050405020303"/>
              </a:rPr>
              <a:pPr defTabSz="914400" eaLnBrk="0" fontAlgn="base" hangingPunct="0">
                <a:spcBef>
                  <a:spcPct val="2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latin typeface="Georgia" panose="02040502050405020303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CA85AA-8941-42AB-BB8D-C7F1AED014F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9" y="475069"/>
            <a:ext cx="1241903" cy="121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FFFF9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99CCFF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CC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Search and Rescue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Joe </a:t>
            </a:r>
            <a:r>
              <a:rPr lang="en-US" dirty="0" err="1"/>
              <a:t>Rockjock</a:t>
            </a:r>
            <a:r>
              <a:rPr lang="en-US"/>
              <a:t>,</a:t>
            </a:r>
            <a:br>
              <a:rPr lang="en-US"/>
            </a:br>
            <a:r>
              <a:rPr lang="en-US"/>
              <a:t>Generic Mountain Rescue Group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397876" y="6248400"/>
            <a:ext cx="1040524" cy="457200"/>
          </a:xfrm>
          <a:prstGeom prst="rect">
            <a:avLst/>
          </a:prstGeom>
          <a:ln/>
        </p:spPr>
        <p:txBody>
          <a:bodyPr/>
          <a:lstStyle>
            <a:lvl1pPr algn="l">
              <a:buNone/>
              <a:defRPr sz="1800" b="0" i="0">
                <a:solidFill>
                  <a:srgbClr val="0033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r>
              <a:rPr lang="en-US" altLang="en-US" sz="1600" dirty="0"/>
              <a:t>1/14/18</a:t>
            </a:r>
          </a:p>
        </p:txBody>
      </p:sp>
    </p:spTree>
    <p:extLst>
      <p:ext uri="{BB962C8B-B14F-4D97-AF65-F5344CB8AC3E}">
        <p14:creationId xmlns:p14="http://schemas.microsoft.com/office/powerpoint/2010/main" val="9196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Rescue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Rules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r>
              <a:rPr lang="en-US" dirty="0"/>
              <a:t>Don’t get separated from your pack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3593</TotalTime>
  <Words>61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Georgia</vt:lpstr>
      <vt:lpstr>Office Theme</vt:lpstr>
      <vt:lpstr>Search and Rescue </vt:lpstr>
      <vt:lpstr>Search and Rescue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Conover</dc:creator>
  <cp:lastModifiedBy>Keith Conover</cp:lastModifiedBy>
  <cp:revision>31</cp:revision>
  <dcterms:created xsi:type="dcterms:W3CDTF">2017-04-23T22:17:56Z</dcterms:created>
  <dcterms:modified xsi:type="dcterms:W3CDTF">2018-01-21T22:30:03Z</dcterms:modified>
</cp:coreProperties>
</file>