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99"/>
    <a:srgbClr val="99CCFF"/>
    <a:srgbClr val="0033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0" autoAdjust="0"/>
    <p:restoredTop sz="95856" autoAdjust="0"/>
  </p:normalViewPr>
  <p:slideViewPr>
    <p:cSldViewPr snapToGrid="0">
      <p:cViewPr varScale="1">
        <p:scale>
          <a:sx n="91" d="100"/>
          <a:sy n="91" d="100"/>
        </p:scale>
        <p:origin x="80" y="1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1F35BA94-72CE-4BEB-8D8E-41EDB9A58054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4843166" y="6159343"/>
            <a:ext cx="4311781" cy="57181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buNone/>
              <a:defRPr sz="1100" b="0" i="0" kern="120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This work by the Appalachian Search and Rescue Conference </a:t>
            </a:r>
            <a:b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[and insert name here] is licensed under the Attribution-</a:t>
            </a:r>
            <a:r>
              <a:rPr kumimoji="0" lang="en-US" alt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ShareAlike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4.0 International License (CC BY-SA 4.0) .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D6EBFD4-B065-4DBA-A956-5E39496072EA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11176000" y="6248400"/>
            <a:ext cx="8128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buNone/>
              <a:defRPr sz="2000" b="0" i="0" kern="1200">
                <a:solidFill>
                  <a:schemeClr val="accent2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28E1356C-5422-4EED-A7CB-C7FDE19DFFA2}" type="slidenum">
              <a:rPr lang="en-US" altLang="en-US" sz="2000" smtClean="0">
                <a:solidFill>
                  <a:srgbClr val="3333CC">
                    <a:lumMod val="75000"/>
                  </a:srgbClr>
                </a:solidFill>
                <a:latin typeface="Georgia" panose="02040502050405020303"/>
              </a:rPr>
              <a:pPr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2000" dirty="0">
              <a:solidFill>
                <a:srgbClr val="3333CC">
                  <a:lumMod val="75000"/>
                </a:srgbClr>
              </a:solidFill>
              <a:latin typeface="Georgia" panose="02040502050405020303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70472F0-161A-4A95-B7DA-AF6ED382DB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138" y="1398585"/>
            <a:ext cx="2968822" cy="290599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966746DE-60C4-41BF-AF91-40045409C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8163" y="2071687"/>
            <a:ext cx="7543799" cy="1914526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anchor="b"/>
          <a:lstStyle>
            <a:lvl1pPr algn="ctr">
              <a:defRPr sz="6000" b="0">
                <a:effectLst>
                  <a:glow rad="76200">
                    <a:schemeClr val="tx1">
                      <a:lumMod val="75000"/>
                      <a:lumOff val="25000"/>
                      <a:alpha val="40000"/>
                    </a:schemeClr>
                  </a:glo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AB2CFAB6-FC5B-434B-96E5-89EB90FC44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8164" y="4304577"/>
            <a:ext cx="7543798" cy="1346767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003399"/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981EF06-1DDB-400D-A3AF-DB3F817D524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8775" y="6248400"/>
            <a:ext cx="1379811" cy="482763"/>
          </a:xfrm>
          <a:prstGeom prst="rect">
            <a:avLst/>
          </a:prstGeom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3D79B285-9B7E-43E4-B8F9-690E1BF198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996528" y="6248400"/>
            <a:ext cx="1040524" cy="457200"/>
          </a:xfrm>
          <a:prstGeom prst="rect">
            <a:avLst/>
          </a:prstGeom>
          <a:ln/>
        </p:spPr>
        <p:txBody>
          <a:bodyPr/>
          <a:lstStyle>
            <a:lvl1pPr algn="l">
              <a:buNone/>
              <a:defRPr sz="1800" b="0" i="0">
                <a:solidFill>
                  <a:srgbClr val="0033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r>
              <a:rPr lang="en-US" altLang="en-US" dirty="0"/>
              <a:t>2/11/18</a:t>
            </a:r>
          </a:p>
        </p:txBody>
      </p:sp>
    </p:spTree>
    <p:extLst>
      <p:ext uri="{BB962C8B-B14F-4D97-AF65-F5344CB8AC3E}">
        <p14:creationId xmlns:p14="http://schemas.microsoft.com/office/powerpoint/2010/main" val="1383191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564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264" y="643233"/>
            <a:ext cx="9971536" cy="1047455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55E2A38-5E9A-4BEF-8AAE-71455DA0CAA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63613" y="2177809"/>
            <a:ext cx="10421016" cy="4341654"/>
          </a:xfrm>
        </p:spPr>
        <p:txBody>
          <a:bodyPr/>
          <a:lstStyle>
            <a:lvl1pPr marL="228600" indent="-228600">
              <a:def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413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5BAEA6A-37F8-4F52-BF00-DA8156A0D4B4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831850" y="4562475"/>
            <a:ext cx="10528300" cy="200228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 algn="l">
              <a:buNone/>
              <a:defRPr sz="3200" b="0" spc="30" baseline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2412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FF4F065-1B3E-4843-B515-BE18598DEAD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1825134"/>
            <a:ext cx="5181600" cy="4732829"/>
          </a:xfrm>
        </p:spPr>
        <p:txBody>
          <a:bodyPr/>
          <a:lstStyle>
            <a:lvl1pPr marL="228600" indent="-228600">
              <a:def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6E43788-66A4-4B45-9DD1-47BB43F29A6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89118" y="1825134"/>
            <a:ext cx="5181600" cy="4732829"/>
          </a:xfrm>
        </p:spPr>
        <p:txBody>
          <a:bodyPr/>
          <a:lstStyle>
            <a:lvl1pPr marL="228600" indent="-228600">
              <a:def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616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0330" y="605396"/>
            <a:ext cx="9495057" cy="1085292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DF5191F-1761-465B-8F59-6C19CA74E8D6}"/>
              </a:ext>
            </a:extLst>
          </p:cNvPr>
          <p:cNvSpPr>
            <a:spLocks noGrp="1"/>
          </p:cNvSpPr>
          <p:nvPr>
            <p:ph type="subTitle" idx="11"/>
          </p:nvPr>
        </p:nvSpPr>
        <p:spPr>
          <a:xfrm>
            <a:off x="839788" y="1819275"/>
            <a:ext cx="10515599" cy="61492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 algn="l">
              <a:buNone/>
              <a:defRPr sz="3200" b="0" spc="30" baseline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0274A54C-510F-4A29-898A-814E05959C8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400" y="2505074"/>
            <a:ext cx="5181600" cy="4052889"/>
          </a:xfrm>
        </p:spPr>
        <p:txBody>
          <a:bodyPr/>
          <a:lstStyle>
            <a:lvl1pPr marL="228600" indent="-228600">
              <a:def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B38C9209-AADC-4AAB-839D-AE1BBD53ED9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73787" y="2505074"/>
            <a:ext cx="5181600" cy="4052889"/>
          </a:xfrm>
        </p:spPr>
        <p:txBody>
          <a:bodyPr/>
          <a:lstStyle>
            <a:lvl1pPr marL="228600" indent="-228600">
              <a:def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52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264" y="561252"/>
            <a:ext cx="9971536" cy="1129436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603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26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1" y="987425"/>
            <a:ext cx="3932237" cy="1600200"/>
          </a:xfrm>
        </p:spPr>
        <p:txBody>
          <a:bodyPr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2" y="2719552"/>
            <a:ext cx="3932237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kumimoji="0" lang="en-US" sz="2800" b="0" i="0" u="none" strike="noStrike" kern="1200" cap="none" spc="0" normalizeH="0" baseline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90FB6D0-A815-4836-88A8-B6F8DD1E778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983829" y="987426"/>
            <a:ext cx="6486889" cy="5570538"/>
          </a:xfrm>
        </p:spPr>
        <p:txBody>
          <a:bodyPr/>
          <a:lstStyle>
            <a:lvl1pPr marL="228600" indent="-228600">
              <a:def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0115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987425"/>
            <a:ext cx="3932237" cy="1600200"/>
          </a:xfrm>
        </p:spPr>
        <p:txBody>
          <a:bodyPr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56151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E4A5167-5D75-401D-B4C4-3C7BF22D5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719552"/>
            <a:ext cx="3932237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kumimoji="0" lang="en-US" sz="2800" b="0" i="0" u="none" strike="noStrike" kern="1200" cap="none" spc="0" normalizeH="0" baseline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764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7264" y="635194"/>
            <a:ext cx="9971536" cy="10554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43F45-6522-4E05-9F89-BEDA78F2572C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10769600" y="6248400"/>
            <a:ext cx="12192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buNone/>
              <a:defRPr sz="2000" b="0" i="0" kern="120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28E1356C-5422-4EED-A7CB-C7FDE19DFFA2}" type="slidenum">
              <a:rPr lang="en-US" altLang="en-US" sz="2000" smtClean="0">
                <a:latin typeface="Georgia" panose="02040502050405020303"/>
              </a:rPr>
              <a:pPr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2000" dirty="0">
              <a:latin typeface="Georgia" panose="02040502050405020303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B35BC9-29C6-4DBE-864B-8DD9E8D4AA4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41" y="564762"/>
            <a:ext cx="1241903" cy="121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27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FFFF0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marR="0" indent="-228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Search and Rescue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Joe </a:t>
            </a:r>
            <a:r>
              <a:rPr lang="en-US" dirty="0" err="1"/>
              <a:t>Rockjock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Generic Mountain Rescue Group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prstGeom prst="rect">
            <a:avLst/>
          </a:prstGeom>
          <a:ln/>
        </p:spPr>
        <p:txBody>
          <a:bodyPr/>
          <a:lstStyle>
            <a:lvl1pPr algn="l">
              <a:buNone/>
              <a:defRPr sz="1800" b="0" i="0">
                <a:solidFill>
                  <a:srgbClr val="0033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r>
              <a:rPr lang="en-US" altLang="en-US" sz="1600" dirty="0"/>
              <a:t>1/14/18</a:t>
            </a:r>
          </a:p>
        </p:txBody>
      </p:sp>
    </p:spTree>
    <p:extLst>
      <p:ext uri="{BB962C8B-B14F-4D97-AF65-F5344CB8AC3E}">
        <p14:creationId xmlns:p14="http://schemas.microsoft.com/office/powerpoint/2010/main" val="91966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 and Rescue Objectives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EB1AA46-5F44-46CE-990F-4BC38B2BB99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 dirty="0"/>
              <a:t>Safety Rules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5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RC">
      <a:dk1>
        <a:srgbClr val="0563C1"/>
      </a:dk1>
      <a:lt1>
        <a:srgbClr val="FFF2CC"/>
      </a:lt1>
      <a:dk2>
        <a:srgbClr val="E7E6E6"/>
      </a:dk2>
      <a:lt2>
        <a:srgbClr val="0563C1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SRC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4734</TotalTime>
  <Words>61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Georgia</vt:lpstr>
      <vt:lpstr>Office Theme</vt:lpstr>
      <vt:lpstr>Search and Rescue </vt:lpstr>
      <vt:lpstr>Search and Rescue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Conover</dc:creator>
  <cp:lastModifiedBy>Keith Conover</cp:lastModifiedBy>
  <cp:revision>67</cp:revision>
  <dcterms:created xsi:type="dcterms:W3CDTF">2017-04-23T22:17:56Z</dcterms:created>
  <dcterms:modified xsi:type="dcterms:W3CDTF">2018-02-18T00:40:01Z</dcterms:modified>
</cp:coreProperties>
</file>