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003399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7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8857" y="1654925"/>
            <a:ext cx="5225143" cy="2208666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anchor="b"/>
          <a:lstStyle>
            <a:lvl1pPr algn="ctr">
              <a:defRPr sz="6000" b="0">
                <a:effectLst>
                  <a:glow rad="76200">
                    <a:schemeClr val="tx1">
                      <a:lumMod val="75000"/>
                      <a:lumOff val="25000"/>
                      <a:alpha val="40000"/>
                    </a:schemeClr>
                  </a:glo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0589" y="4466491"/>
            <a:ext cx="6355582" cy="1346767"/>
          </a:xfrm>
          <a:effectLst>
            <a:glow rad="228600">
              <a:schemeClr val="bg1">
                <a:alpha val="40000"/>
              </a:schemeClr>
            </a:glow>
          </a:effectLst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rgbClr val="003399"/>
                </a:solidFill>
                <a:effectLst>
                  <a:glow rad="38100">
                    <a:schemeClr val="bg1">
                      <a:alpha val="60000"/>
                    </a:schemeClr>
                  </a:glo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397876" y="6248400"/>
            <a:ext cx="1040524" cy="457200"/>
          </a:xfrm>
          <a:prstGeom prst="rect">
            <a:avLst/>
          </a:prstGeom>
          <a:ln/>
        </p:spPr>
        <p:txBody>
          <a:bodyPr/>
          <a:lstStyle>
            <a:lvl1pPr algn="l">
              <a:buNone/>
              <a:defRPr sz="1800" b="0" i="0">
                <a:solidFill>
                  <a:srgbClr val="003399"/>
                </a:solidFill>
                <a:latin typeface="Georgia" panose="02040502050405020303" pitchFamily="18" charset="0"/>
              </a:defRPr>
            </a:lvl1pPr>
          </a:lstStyle>
          <a:p>
            <a:pPr>
              <a:defRPr/>
            </a:pPr>
            <a:r>
              <a:rPr lang="en-US" altLang="en-US"/>
              <a:t>4/26/17</a:t>
            </a:r>
            <a:endParaRPr lang="en-US" altLang="en-US" dirty="0"/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>
          <a:xfrm>
            <a:off x="2506389" y="6159344"/>
            <a:ext cx="4359822" cy="457200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buNone/>
              <a:defRPr sz="1100" b="0" i="0" kern="120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333CC">
                    <a:lumMod val="75000"/>
                  </a:srgb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This work by the Appalachian Search and Rescue Conference </a:t>
            </a:r>
            <a:b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333CC">
                    <a:lumMod val="75000"/>
                  </a:srgb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</a:b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333CC">
                    <a:lumMod val="75000"/>
                  </a:srgb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[and insert name here] is licensed under the Attribution-</a:t>
            </a:r>
            <a:r>
              <a:rPr kumimoji="0" lang="en-US" alt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3333CC">
                    <a:lumMod val="75000"/>
                  </a:srgb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ShareAlike</a:t>
            </a: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333CC">
                    <a:lumMod val="75000"/>
                  </a:srgb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4.0 International License (CC BY-SA 4.0) .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6248400"/>
            <a:ext cx="1379811" cy="482763"/>
          </a:xfrm>
          <a:prstGeom prst="rect">
            <a:avLst/>
          </a:prstGeom>
        </p:spPr>
      </p:pic>
      <p:sp>
        <p:nvSpPr>
          <p:cNvPr id="12" name="Rectangle 6"/>
          <p:cNvSpPr txBox="1">
            <a:spLocks noChangeArrowheads="1"/>
          </p:cNvSpPr>
          <p:nvPr userDrawn="1"/>
        </p:nvSpPr>
        <p:spPr>
          <a:xfrm>
            <a:off x="8382000" y="6248400"/>
            <a:ext cx="609600" cy="457200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buNone/>
              <a:defRPr sz="2000" b="0" i="0" kern="1200">
                <a:solidFill>
                  <a:schemeClr val="accent2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fld id="{28E1356C-5422-4EED-A7CB-C7FDE19DFFA2}" type="slidenum">
              <a:rPr lang="en-US" altLang="en-US" smtClean="0">
                <a:solidFill>
                  <a:srgbClr val="3333CC">
                    <a:lumMod val="75000"/>
                  </a:srgbClr>
                </a:solidFill>
                <a:latin typeface="Georgia" panose="02040502050405020303"/>
              </a:rPr>
              <a:pPr defTabSz="914400" eaLnBrk="0" fontAlgn="base" hangingPunct="0">
                <a:spcBef>
                  <a:spcPct val="2000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solidFill>
                <a:srgbClr val="3333CC">
                  <a:lumMod val="75000"/>
                </a:srgbClr>
              </a:solidFill>
              <a:latin typeface="Georgia" panose="02040502050405020303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0F3DF0-C261-47B6-8A0D-317DF2F9250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28" y="908050"/>
            <a:ext cx="2478146" cy="242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491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6080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7066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4661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99CC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8915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7706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4"/>
            <a:ext cx="3886200" cy="477066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032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4"/>
            <a:ext cx="3868340" cy="40912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40912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031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8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668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781504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0"/>
            <a:ext cx="4629150" cy="610756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462108"/>
            <a:ext cx="2949178" cy="310265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5415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628578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558994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228778"/>
            <a:ext cx="2949178" cy="334859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984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03678" y="365126"/>
            <a:ext cx="6998678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6"/>
          <p:cNvSpPr txBox="1">
            <a:spLocks noChangeArrowheads="1"/>
          </p:cNvSpPr>
          <p:nvPr userDrawn="1"/>
        </p:nvSpPr>
        <p:spPr>
          <a:xfrm>
            <a:off x="8077200" y="6248400"/>
            <a:ext cx="914400" cy="457200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buNone/>
              <a:defRPr sz="2000" b="0" i="0" kern="1200">
                <a:solidFill>
                  <a:srgbClr val="00B0F0"/>
                </a:solidFill>
                <a:latin typeface="+mj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fld id="{28E1356C-5422-4EED-A7CB-C7FDE19DFFA2}" type="slidenum">
              <a:rPr lang="en-US" altLang="en-US" smtClean="0">
                <a:latin typeface="Georgia" panose="02040502050405020303"/>
              </a:rPr>
              <a:pPr defTabSz="914400" eaLnBrk="0" fontAlgn="base" hangingPunct="0">
                <a:spcBef>
                  <a:spcPct val="2000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latin typeface="Georgia" panose="02040502050405020303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CA85AA-8941-42AB-BB8D-C7F1AED014F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19" y="475069"/>
            <a:ext cx="1241903" cy="121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10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i="0" kern="1200">
          <a:solidFill>
            <a:srgbClr val="FFFF99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99CCFF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FFFFCC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FFFFCC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FFFFCC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FFFFCC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Search and Rescue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Joe </a:t>
            </a:r>
            <a:r>
              <a:rPr lang="en-US" dirty="0" err="1"/>
              <a:t>Rockjock</a:t>
            </a:r>
            <a:r>
              <a:rPr lang="en-US"/>
              <a:t>,</a:t>
            </a:r>
            <a:br>
              <a:rPr lang="en-US"/>
            </a:br>
            <a:r>
              <a:rPr lang="en-US"/>
              <a:t>Generic Mountain Rescue Group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397876" y="6248400"/>
            <a:ext cx="1040524" cy="457200"/>
          </a:xfrm>
          <a:prstGeom prst="rect">
            <a:avLst/>
          </a:prstGeom>
          <a:ln/>
        </p:spPr>
        <p:txBody>
          <a:bodyPr/>
          <a:lstStyle>
            <a:lvl1pPr algn="l">
              <a:buNone/>
              <a:defRPr sz="1800" b="0" i="0">
                <a:solidFill>
                  <a:srgbClr val="003399"/>
                </a:solidFill>
                <a:latin typeface="Georgia" panose="02040502050405020303" pitchFamily="18" charset="0"/>
              </a:defRPr>
            </a:lvl1pPr>
          </a:lstStyle>
          <a:p>
            <a:pPr>
              <a:defRPr/>
            </a:pPr>
            <a:r>
              <a:rPr lang="en-US" altLang="en-US" sz="1600" dirty="0"/>
              <a:t>1/14/18</a:t>
            </a:r>
          </a:p>
        </p:txBody>
      </p:sp>
    </p:spTree>
    <p:extLst>
      <p:ext uri="{BB962C8B-B14F-4D97-AF65-F5344CB8AC3E}">
        <p14:creationId xmlns:p14="http://schemas.microsoft.com/office/powerpoint/2010/main" val="919667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and Rescue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Safety Rules</a:t>
            </a:r>
          </a:p>
          <a:p>
            <a:pPr lvl="1"/>
            <a:r>
              <a:rPr lang="en-US" dirty="0"/>
              <a:t>Don’t get separated from your pack</a:t>
            </a:r>
          </a:p>
          <a:p>
            <a:pPr lvl="1"/>
            <a:r>
              <a:rPr lang="en-US" dirty="0"/>
              <a:t>Don’t get separated from your pack</a:t>
            </a:r>
          </a:p>
          <a:p>
            <a:pPr lvl="1"/>
            <a:r>
              <a:rPr lang="en-US" dirty="0"/>
              <a:t>Don’t get separated from your pack</a:t>
            </a:r>
          </a:p>
          <a:p>
            <a:pPr lvl="1"/>
            <a:r>
              <a:rPr lang="en-US" dirty="0"/>
              <a:t>Don’t get separated from your pack</a:t>
            </a:r>
          </a:p>
          <a:p>
            <a:pPr lvl="1"/>
            <a:r>
              <a:rPr lang="en-US" dirty="0"/>
              <a:t>Don’t get separated from your pack</a:t>
            </a:r>
          </a:p>
          <a:p>
            <a:pPr lvl="1"/>
            <a:r>
              <a:rPr lang="en-US" dirty="0"/>
              <a:t>Don’t get separated from your pack</a:t>
            </a:r>
          </a:p>
          <a:p>
            <a:pPr lvl="1"/>
            <a:r>
              <a:rPr lang="en-US" dirty="0"/>
              <a:t>Don’t get separated from your pack</a:t>
            </a:r>
          </a:p>
          <a:p>
            <a:pPr lvl="1"/>
            <a:r>
              <a:rPr lang="en-US" dirty="0"/>
              <a:t>Don’t get separated from your pack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259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4478</TotalTime>
  <Words>61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Georgia</vt:lpstr>
      <vt:lpstr>Office Theme</vt:lpstr>
      <vt:lpstr>Search and Rescue </vt:lpstr>
      <vt:lpstr>Search and Rescue Objectives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Conover</dc:creator>
  <cp:lastModifiedBy>Keith Conover</cp:lastModifiedBy>
  <cp:revision>35</cp:revision>
  <dcterms:created xsi:type="dcterms:W3CDTF">2017-04-23T22:17:56Z</dcterms:created>
  <dcterms:modified xsi:type="dcterms:W3CDTF">2018-02-18T00:41:20Z</dcterms:modified>
</cp:coreProperties>
</file>