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33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57" y="1654925"/>
            <a:ext cx="5225143" cy="220866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0589" y="4466491"/>
            <a:ext cx="6355582" cy="1346767"/>
          </a:xfrm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4/26/17</a:t>
            </a:r>
            <a:endParaRPr lang="en-US" altLang="en-US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>
          <a:xfrm>
            <a:off x="2506389" y="6159344"/>
            <a:ext cx="4359822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 work by the Appalachian Search and Rescue Conference </a:t>
            </a:r>
            <a:b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[and insert name here] is licensed under the Attribution-</a:t>
            </a:r>
            <a:r>
              <a:rPr kumimoji="0" lang="en-US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ShareAlike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4.0 International License (CC BY-SA 4.0) 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248400"/>
            <a:ext cx="1379811" cy="482763"/>
          </a:xfrm>
          <a:prstGeom prst="rect">
            <a:avLst/>
          </a:prstGeom>
        </p:spPr>
      </p:pic>
      <p:sp>
        <p:nvSpPr>
          <p:cNvPr id="12" name="Rectangle 6"/>
          <p:cNvSpPr txBox="1">
            <a:spLocks noChangeArrowheads="1"/>
          </p:cNvSpPr>
          <p:nvPr userDrawn="1"/>
        </p:nvSpPr>
        <p:spPr>
          <a:xfrm>
            <a:off x="8382000" y="6248400"/>
            <a:ext cx="609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0F3DF0-C261-47B6-8A0D-317DF2F925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28" y="908050"/>
            <a:ext cx="2478146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4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08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7066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466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9CC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89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70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77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3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40912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40912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3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8150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61075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462108"/>
            <a:ext cx="2949178" cy="31026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41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628578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58994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228778"/>
            <a:ext cx="2949178" cy="33485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8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3678" y="365126"/>
            <a:ext cx="6998678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A85AA-8941-42AB-BB8D-C7F1AED014F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" y="475069"/>
            <a:ext cx="1241903" cy="12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FFFF9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99CCFF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and Rescue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Joe </a:t>
            </a:r>
            <a:r>
              <a:rPr lang="en-US" dirty="0" err="1"/>
              <a:t>Rockjock</a:t>
            </a:r>
            <a:r>
              <a:rPr lang="en-US"/>
              <a:t>,</a:t>
            </a:r>
            <a:br>
              <a:rPr lang="en-US"/>
            </a:br>
            <a:r>
              <a:rPr lang="en-US"/>
              <a:t>Generic Mountain Rescue Group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sz="1600" dirty="0"/>
              <a:t>1/14/18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Rescue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Rules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4478</TotalTime>
  <Words>61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Georgia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35</cp:revision>
  <dcterms:created xsi:type="dcterms:W3CDTF">2017-04-23T22:17:56Z</dcterms:created>
  <dcterms:modified xsi:type="dcterms:W3CDTF">2018-02-18T00:41:20Z</dcterms:modified>
</cp:coreProperties>
</file>