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  <a:srgbClr val="99CCFF"/>
    <a:srgbClr val="00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770" autoAdjust="0"/>
    <p:restoredTop sz="95856" autoAdjust="0"/>
  </p:normalViewPr>
  <p:slideViewPr>
    <p:cSldViewPr snapToGrid="0">
      <p:cViewPr varScale="1">
        <p:scale>
          <a:sx n="100" d="100"/>
          <a:sy n="100" d="100"/>
        </p:scale>
        <p:origin x="46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4.0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D6EBFD4-B065-4DBA-A956-5E39496072EA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1176000" y="6248400"/>
            <a:ext cx="8128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z="2000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000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70472F0-161A-4A95-B7DA-AF6ED382DB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138" y="1398585"/>
            <a:ext cx="2968822" cy="290599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66746DE-60C4-41BF-AF91-40045409C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163" y="2071687"/>
            <a:ext cx="7543799" cy="191452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B2CFAB6-FC5B-434B-96E5-89EB90FC4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164" y="4304577"/>
            <a:ext cx="7543798" cy="1346767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D79B285-9B7E-43E4-B8F9-690E1BF19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996528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2/11/18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FA5BA019-92F8-4B1E-9D2E-A3B9CB35FF3E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3051833" y="6375400"/>
            <a:ext cx="3723617" cy="330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Slide masters licensed under a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  <a:hlinkClick r:id="rId4"/>
              </a:rPr>
              <a:t>Creative Commons Attribution 4.0 International License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by the ASRC .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A19DDF8-AE43-4918-8568-3F98814D443C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7573691" y="6375400"/>
            <a:ext cx="3805509" cy="330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Presentation [licensed under a Creative Commons… ] | [copyright ©] by [your or Group name] | ]</a:t>
            </a:r>
          </a:p>
        </p:txBody>
      </p:sp>
    </p:spTree>
    <p:extLst>
      <p:ext uri="{BB962C8B-B14F-4D97-AF65-F5344CB8AC3E}">
        <p14:creationId xmlns:p14="http://schemas.microsoft.com/office/powerpoint/2010/main" val="138319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6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264" y="643233"/>
            <a:ext cx="9971536" cy="1047455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5E2A38-5E9A-4BEF-8AAE-71455DA0CAA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63613" y="2177809"/>
            <a:ext cx="10421016" cy="4341654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413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5BAEA6A-37F8-4F52-BF00-DA8156A0D4B4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831850" y="4562475"/>
            <a:ext cx="10528300" cy="200228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3200" b="0" spc="3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412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F4F065-1B3E-4843-B515-BE18598DEA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825134"/>
            <a:ext cx="5181600" cy="473282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6E43788-66A4-4B45-9DD1-47BB43F29A6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89118" y="1825134"/>
            <a:ext cx="5181600" cy="473282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616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330" y="605396"/>
            <a:ext cx="9495057" cy="1085292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DF5191F-1761-465B-8F59-6C19CA74E8D6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839788" y="1819275"/>
            <a:ext cx="10515599" cy="61492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3200" b="0" spc="3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0274A54C-510F-4A29-898A-814E05959C8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400" y="2505074"/>
            <a:ext cx="5181600" cy="405288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B38C9209-AADC-4AAB-839D-AE1BBD53ED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73787" y="2505074"/>
            <a:ext cx="5181600" cy="4052889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5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264" y="561252"/>
            <a:ext cx="9971536" cy="112943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603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26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1" y="987425"/>
            <a:ext cx="3932237" cy="1600200"/>
          </a:xfrm>
        </p:spPr>
        <p:txBody>
          <a:bodyPr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2719552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kumimoji="0" lang="en-US" sz="2800" b="0" i="0" u="none" strike="noStrike" kern="1200" cap="none" spc="0" normalizeH="0" baseline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90FB6D0-A815-4836-88A8-B6F8DD1E778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83829" y="987426"/>
            <a:ext cx="6486889" cy="5570538"/>
          </a:xfrm>
        </p:spPr>
        <p:txBody>
          <a:bodyPr/>
          <a:lstStyle>
            <a:lvl1pPr marL="228600" indent="-228600">
              <a:def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011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987425"/>
            <a:ext cx="3932237" cy="1600200"/>
          </a:xfrm>
        </p:spPr>
        <p:txBody>
          <a:bodyPr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4000" b="0" i="0" u="none" strike="noStrike" kern="1200" cap="none" spc="0" normalizeH="0" baseline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61517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E4A5167-5D75-401D-B4C4-3C7BF22D5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719552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kumimoji="0" lang="en-US" sz="2800" b="0" i="0" u="none" strike="noStrike" kern="1200" cap="none" spc="0" normalizeH="0" baseline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64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7264" y="635194"/>
            <a:ext cx="9971536" cy="1055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CC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43F45-6522-4E05-9F89-BEDA78F2572C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10769600" y="6248400"/>
            <a:ext cx="12192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z="2000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2000" dirty="0">
              <a:latin typeface="Georgia" panose="02040502050405020303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B35BC9-29C6-4DBE-864B-8DD9E8D4AA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41" y="564762"/>
            <a:ext cx="1241903" cy="12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7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FFFF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and Rescue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Joe </a:t>
            </a:r>
            <a:r>
              <a:rPr lang="en-US" dirty="0" err="1"/>
              <a:t>Rockjock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Generic Mountain Rescue Group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sz="1600" dirty="0"/>
              <a:t>1/14/18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and Rescue Objectives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EB1AA46-5F44-46CE-990F-4BC38B2BB99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/>
              <a:t>Safety Rules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pPr lvl="1">
              <a:defRPr/>
            </a:pPr>
            <a:r>
              <a:rPr lang="en-US" dirty="0"/>
              <a:t>Don’t get separated from your pack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RC">
      <a:dk1>
        <a:srgbClr val="0563C1"/>
      </a:dk1>
      <a:lt1>
        <a:srgbClr val="FFF2CC"/>
      </a:lt1>
      <a:dk2>
        <a:srgbClr val="E7E6E6"/>
      </a:dk2>
      <a:lt2>
        <a:srgbClr val="0563C1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SRC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4736</TotalTime>
  <Words>61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Georgia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69</cp:revision>
  <dcterms:created xsi:type="dcterms:W3CDTF">2017-04-23T22:17:56Z</dcterms:created>
  <dcterms:modified xsi:type="dcterms:W3CDTF">2019-04-03T20:22:34Z</dcterms:modified>
</cp:coreProperties>
</file>