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33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47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3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57" y="1654925"/>
            <a:ext cx="5225143" cy="220866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0589" y="4466491"/>
            <a:ext cx="6355582" cy="1346767"/>
          </a:xfrm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4/26/17</a:t>
            </a:r>
            <a:endParaRPr lang="en-US" altLang="en-US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>
          <a:xfrm>
            <a:off x="2474641" y="6248400"/>
            <a:ext cx="2592659" cy="5461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Slide masters licensed under a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  <a:hlinkClick r:id="rId3"/>
              </a:rPr>
              <a:t>Creative Commons Attribution 4.0 International License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by the ASRC 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>
          <a:xfrm>
            <a:off x="8382000" y="6248400"/>
            <a:ext cx="609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0F3DF0-C261-47B6-8A0D-317DF2F925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28" y="908050"/>
            <a:ext cx="2478146" cy="2425700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33147D57-6448-42BB-B7F1-F614334888AC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579791" y="6248400"/>
            <a:ext cx="2668859" cy="5461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Presentation [licensed under a Creative Commons… ] | [copyright ©] by [your or Group name] | ]</a:t>
            </a:r>
          </a:p>
        </p:txBody>
      </p:sp>
    </p:spTree>
    <p:extLst>
      <p:ext uri="{BB962C8B-B14F-4D97-AF65-F5344CB8AC3E}">
        <p14:creationId xmlns:p14="http://schemas.microsoft.com/office/powerpoint/2010/main" val="38954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08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7066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466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9CC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89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70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77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3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40912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40912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3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8150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61075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462108"/>
            <a:ext cx="2949178" cy="31026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41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628578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58994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228778"/>
            <a:ext cx="2949178" cy="33485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8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3678" y="365126"/>
            <a:ext cx="6998678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A85AA-8941-42AB-BB8D-C7F1AED014F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" y="475069"/>
            <a:ext cx="1241903" cy="12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FFFF9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99CCFF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and Rescue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Joe </a:t>
            </a:r>
            <a:r>
              <a:rPr lang="en-US" dirty="0" err="1"/>
              <a:t>Rockjock</a:t>
            </a:r>
            <a:r>
              <a:rPr lang="en-US"/>
              <a:t>,</a:t>
            </a:r>
            <a:br>
              <a:rPr lang="en-US"/>
            </a:br>
            <a:r>
              <a:rPr lang="en-US"/>
              <a:t>Generic Mountain Rescue Group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sz="1600" dirty="0"/>
              <a:t>4/3/19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Rescue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Rules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4498</TotalTime>
  <Words>61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Georgia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38</cp:revision>
  <dcterms:created xsi:type="dcterms:W3CDTF">2017-04-23T22:17:56Z</dcterms:created>
  <dcterms:modified xsi:type="dcterms:W3CDTF">2019-04-03T20:23:54Z</dcterms:modified>
</cp:coreProperties>
</file>