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2"/>
  </p:notesMasterIdLst>
  <p:handoutMasterIdLst>
    <p:handoutMasterId r:id="rId23"/>
  </p:handoutMasterIdLst>
  <p:sldIdLst>
    <p:sldId id="256" r:id="rId2"/>
    <p:sldId id="315" r:id="rId3"/>
    <p:sldId id="316" r:id="rId4"/>
    <p:sldId id="317" r:id="rId5"/>
    <p:sldId id="328" r:id="rId6"/>
    <p:sldId id="329" r:id="rId7"/>
    <p:sldId id="330" r:id="rId8"/>
    <p:sldId id="331" r:id="rId9"/>
    <p:sldId id="332" r:id="rId10"/>
    <p:sldId id="333" r:id="rId11"/>
    <p:sldId id="335" r:id="rId12"/>
    <p:sldId id="339" r:id="rId13"/>
    <p:sldId id="340" r:id="rId14"/>
    <p:sldId id="341" r:id="rId15"/>
    <p:sldId id="334" r:id="rId16"/>
    <p:sldId id="336" r:id="rId17"/>
    <p:sldId id="337" r:id="rId18"/>
    <p:sldId id="338" r:id="rId19"/>
    <p:sldId id="343" r:id="rId20"/>
    <p:sldId id="342" r:id="rId21"/>
  </p:sldIdLst>
  <p:sldSz cx="9144000" cy="6858000" type="screen4x3"/>
  <p:notesSz cx="6946900" cy="9220200"/>
  <p:defaultTextStyle>
    <a:defPPr>
      <a:defRPr lang="en-US"/>
    </a:defPPr>
    <a:lvl1pPr algn="ctr" rtl="0" eaLnBrk="0" fontAlgn="base" hangingPunct="0">
      <a:spcBef>
        <a:spcPct val="20000"/>
      </a:spcBef>
      <a:spcAft>
        <a:spcPct val="0"/>
      </a:spcAft>
      <a:buChar char="•"/>
      <a:defRPr sz="3600" b="1" i="1" kern="1200">
        <a:solidFill>
          <a:srgbClr val="99CCFF"/>
        </a:solidFill>
        <a:latin typeface="Abadi MT Condensed Light" pitchFamily="34" charset="0"/>
        <a:ea typeface="+mn-ea"/>
        <a:cs typeface="+mn-cs"/>
      </a:defRPr>
    </a:lvl1pPr>
    <a:lvl2pPr marL="457200" algn="ctr" rtl="0" eaLnBrk="0" fontAlgn="base" hangingPunct="0">
      <a:spcBef>
        <a:spcPct val="20000"/>
      </a:spcBef>
      <a:spcAft>
        <a:spcPct val="0"/>
      </a:spcAft>
      <a:buChar char="•"/>
      <a:defRPr sz="3600" b="1" i="1" kern="1200">
        <a:solidFill>
          <a:srgbClr val="99CCFF"/>
        </a:solidFill>
        <a:latin typeface="Abadi MT Condensed Light" pitchFamily="34" charset="0"/>
        <a:ea typeface="+mn-ea"/>
        <a:cs typeface="+mn-cs"/>
      </a:defRPr>
    </a:lvl2pPr>
    <a:lvl3pPr marL="914400" algn="ctr" rtl="0" eaLnBrk="0" fontAlgn="base" hangingPunct="0">
      <a:spcBef>
        <a:spcPct val="20000"/>
      </a:spcBef>
      <a:spcAft>
        <a:spcPct val="0"/>
      </a:spcAft>
      <a:buChar char="•"/>
      <a:defRPr sz="3600" b="1" i="1" kern="1200">
        <a:solidFill>
          <a:srgbClr val="99CCFF"/>
        </a:solidFill>
        <a:latin typeface="Abadi MT Condensed Light" pitchFamily="34" charset="0"/>
        <a:ea typeface="+mn-ea"/>
        <a:cs typeface="+mn-cs"/>
      </a:defRPr>
    </a:lvl3pPr>
    <a:lvl4pPr marL="1371600" algn="ctr" rtl="0" eaLnBrk="0" fontAlgn="base" hangingPunct="0">
      <a:spcBef>
        <a:spcPct val="20000"/>
      </a:spcBef>
      <a:spcAft>
        <a:spcPct val="0"/>
      </a:spcAft>
      <a:buChar char="•"/>
      <a:defRPr sz="3600" b="1" i="1" kern="1200">
        <a:solidFill>
          <a:srgbClr val="99CCFF"/>
        </a:solidFill>
        <a:latin typeface="Abadi MT Condensed Light" pitchFamily="34" charset="0"/>
        <a:ea typeface="+mn-ea"/>
        <a:cs typeface="+mn-cs"/>
      </a:defRPr>
    </a:lvl4pPr>
    <a:lvl5pPr marL="1828800" algn="ctr" rtl="0" eaLnBrk="0" fontAlgn="base" hangingPunct="0">
      <a:spcBef>
        <a:spcPct val="20000"/>
      </a:spcBef>
      <a:spcAft>
        <a:spcPct val="0"/>
      </a:spcAft>
      <a:buChar char="•"/>
      <a:defRPr sz="3600" b="1" i="1" kern="1200">
        <a:solidFill>
          <a:srgbClr val="99CCFF"/>
        </a:solidFill>
        <a:latin typeface="Abadi MT Condensed Light" pitchFamily="34" charset="0"/>
        <a:ea typeface="+mn-ea"/>
        <a:cs typeface="+mn-cs"/>
      </a:defRPr>
    </a:lvl5pPr>
    <a:lvl6pPr marL="2286000" algn="l" defTabSz="914400" rtl="0" eaLnBrk="1" latinLnBrk="0" hangingPunct="1">
      <a:defRPr sz="3600" b="1" i="1" kern="1200">
        <a:solidFill>
          <a:srgbClr val="99CCFF"/>
        </a:solidFill>
        <a:latin typeface="Abadi MT Condensed Light" pitchFamily="34" charset="0"/>
        <a:ea typeface="+mn-ea"/>
        <a:cs typeface="+mn-cs"/>
      </a:defRPr>
    </a:lvl6pPr>
    <a:lvl7pPr marL="2743200" algn="l" defTabSz="914400" rtl="0" eaLnBrk="1" latinLnBrk="0" hangingPunct="1">
      <a:defRPr sz="3600" b="1" i="1" kern="1200">
        <a:solidFill>
          <a:srgbClr val="99CCFF"/>
        </a:solidFill>
        <a:latin typeface="Abadi MT Condensed Light" pitchFamily="34" charset="0"/>
        <a:ea typeface="+mn-ea"/>
        <a:cs typeface="+mn-cs"/>
      </a:defRPr>
    </a:lvl7pPr>
    <a:lvl8pPr marL="3200400" algn="l" defTabSz="914400" rtl="0" eaLnBrk="1" latinLnBrk="0" hangingPunct="1">
      <a:defRPr sz="3600" b="1" i="1" kern="1200">
        <a:solidFill>
          <a:srgbClr val="99CCFF"/>
        </a:solidFill>
        <a:latin typeface="Abadi MT Condensed Light" pitchFamily="34" charset="0"/>
        <a:ea typeface="+mn-ea"/>
        <a:cs typeface="+mn-cs"/>
      </a:defRPr>
    </a:lvl8pPr>
    <a:lvl9pPr marL="3657600" algn="l" defTabSz="914400" rtl="0" eaLnBrk="1" latinLnBrk="0" hangingPunct="1">
      <a:defRPr sz="3600" b="1" i="1" kern="1200">
        <a:solidFill>
          <a:srgbClr val="99CCFF"/>
        </a:solidFill>
        <a:latin typeface="Abadi MT Condensed Light"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4" userDrawn="1">
          <p15:clr>
            <a:srgbClr val="A4A3A4"/>
          </p15:clr>
        </p15:guide>
        <p15:guide id="2" pos="218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FF00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09" autoAdjust="0"/>
    <p:restoredTop sz="90996" autoAdjust="0"/>
  </p:normalViewPr>
  <p:slideViewPr>
    <p:cSldViewPr>
      <p:cViewPr varScale="1">
        <p:scale>
          <a:sx n="95" d="100"/>
          <a:sy n="95" d="100"/>
        </p:scale>
        <p:origin x="768" y="-1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46" d="100"/>
          <a:sy n="46" d="100"/>
        </p:scale>
        <p:origin x="-1469" y="-82"/>
      </p:cViewPr>
      <p:guideLst>
        <p:guide orient="horz" pos="2904"/>
        <p:guide pos="218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3010323" cy="461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82" tIns="46191" rIns="92382" bIns="46191" numCol="1" anchor="t" anchorCtr="0" compatLnSpc="1">
            <a:prstTxWarp prst="textNoShape">
              <a:avLst/>
            </a:prstTxWarp>
          </a:bodyPr>
          <a:lstStyle>
            <a:lvl1pPr algn="l">
              <a:spcBef>
                <a:spcPct val="0"/>
              </a:spcBef>
              <a:buFontTx/>
              <a:buNone/>
              <a:defRPr sz="1200" b="0" i="0">
                <a:solidFill>
                  <a:schemeClr val="tx1"/>
                </a:solidFill>
                <a:latin typeface="Times New Roman" pitchFamily="18" charset="0"/>
              </a:defRPr>
            </a:lvl1pPr>
          </a:lstStyle>
          <a:p>
            <a:pPr>
              <a:defRPr/>
            </a:pPr>
            <a:endParaRPr lang="en-US" altLang="en-US"/>
          </a:p>
        </p:txBody>
      </p:sp>
      <p:sp>
        <p:nvSpPr>
          <p:cNvPr id="1027" name="Rectangle 3"/>
          <p:cNvSpPr>
            <a:spLocks noGrp="1" noChangeArrowheads="1"/>
          </p:cNvSpPr>
          <p:nvPr>
            <p:ph type="dt" sz="quarter" idx="1"/>
          </p:nvPr>
        </p:nvSpPr>
        <p:spPr bwMode="auto">
          <a:xfrm>
            <a:off x="3936577" y="0"/>
            <a:ext cx="3010323" cy="461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82" tIns="46191" rIns="92382" bIns="46191" numCol="1" anchor="t" anchorCtr="0" compatLnSpc="1">
            <a:prstTxWarp prst="textNoShape">
              <a:avLst/>
            </a:prstTxWarp>
          </a:bodyPr>
          <a:lstStyle>
            <a:lvl1pPr algn="r">
              <a:spcBef>
                <a:spcPct val="0"/>
              </a:spcBef>
              <a:buFontTx/>
              <a:buNone/>
              <a:defRPr sz="1200" b="0" i="0">
                <a:solidFill>
                  <a:schemeClr val="tx1"/>
                </a:solidFill>
                <a:latin typeface="Times New Roman" pitchFamily="18" charset="0"/>
              </a:defRPr>
            </a:lvl1pPr>
          </a:lstStyle>
          <a:p>
            <a:pPr>
              <a:defRPr/>
            </a:pPr>
            <a:endParaRPr lang="en-US" altLang="en-US"/>
          </a:p>
        </p:txBody>
      </p:sp>
      <p:sp>
        <p:nvSpPr>
          <p:cNvPr id="1028" name="Rectangle 4"/>
          <p:cNvSpPr>
            <a:spLocks noGrp="1" noChangeArrowheads="1"/>
          </p:cNvSpPr>
          <p:nvPr>
            <p:ph type="ftr" sz="quarter" idx="2"/>
          </p:nvPr>
        </p:nvSpPr>
        <p:spPr bwMode="auto">
          <a:xfrm>
            <a:off x="0" y="8759190"/>
            <a:ext cx="3010323" cy="461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82" tIns="46191" rIns="92382" bIns="46191" numCol="1" anchor="b" anchorCtr="0" compatLnSpc="1">
            <a:prstTxWarp prst="textNoShape">
              <a:avLst/>
            </a:prstTxWarp>
          </a:bodyPr>
          <a:lstStyle>
            <a:lvl1pPr algn="l">
              <a:spcBef>
                <a:spcPct val="0"/>
              </a:spcBef>
              <a:buFontTx/>
              <a:buNone/>
              <a:defRPr sz="1200" b="0" i="0">
                <a:solidFill>
                  <a:schemeClr val="tx1"/>
                </a:solidFill>
                <a:latin typeface="Times New Roman" pitchFamily="18" charset="0"/>
              </a:defRPr>
            </a:lvl1pPr>
          </a:lstStyle>
          <a:p>
            <a:pPr>
              <a:defRPr/>
            </a:pPr>
            <a:endParaRPr lang="en-US" altLang="en-US"/>
          </a:p>
        </p:txBody>
      </p:sp>
      <p:sp>
        <p:nvSpPr>
          <p:cNvPr id="1029" name="Rectangle 5"/>
          <p:cNvSpPr>
            <a:spLocks noGrp="1" noChangeArrowheads="1"/>
          </p:cNvSpPr>
          <p:nvPr>
            <p:ph type="sldNum" sz="quarter" idx="3"/>
          </p:nvPr>
        </p:nvSpPr>
        <p:spPr bwMode="auto">
          <a:xfrm>
            <a:off x="3936577" y="8759190"/>
            <a:ext cx="3010323" cy="461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82" tIns="46191" rIns="92382" bIns="46191" numCol="1" anchor="b" anchorCtr="0" compatLnSpc="1">
            <a:prstTxWarp prst="textNoShape">
              <a:avLst/>
            </a:prstTxWarp>
          </a:bodyPr>
          <a:lstStyle>
            <a:lvl1pPr algn="r">
              <a:spcBef>
                <a:spcPct val="0"/>
              </a:spcBef>
              <a:buFontTx/>
              <a:buNone/>
              <a:defRPr sz="1200" b="0" i="0">
                <a:solidFill>
                  <a:schemeClr val="tx1"/>
                </a:solidFill>
                <a:latin typeface="Times New Roman" pitchFamily="18" charset="0"/>
              </a:defRPr>
            </a:lvl1pPr>
          </a:lstStyle>
          <a:p>
            <a:pPr>
              <a:defRPr/>
            </a:pPr>
            <a:fld id="{168D29EE-5C16-46F4-90D9-E265192ACF3F}" type="slidenum">
              <a:rPr lang="en-US" altLang="en-US"/>
              <a:pPr>
                <a:defRPr/>
              </a:pPr>
              <a:t>‹#›</a:t>
            </a:fld>
            <a:endParaRPr lang="en-US" altLang="en-US"/>
          </a:p>
        </p:txBody>
      </p:sp>
    </p:spTree>
    <p:extLst>
      <p:ext uri="{BB962C8B-B14F-4D97-AF65-F5344CB8AC3E}">
        <p14:creationId xmlns:p14="http://schemas.microsoft.com/office/powerpoint/2010/main" val="1569654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10323" cy="461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82" tIns="46191" rIns="92382" bIns="46191" numCol="1" anchor="t" anchorCtr="0" compatLnSpc="1">
            <a:prstTxWarp prst="textNoShape">
              <a:avLst/>
            </a:prstTxWarp>
          </a:bodyPr>
          <a:lstStyle>
            <a:lvl1pPr algn="l">
              <a:spcBef>
                <a:spcPct val="0"/>
              </a:spcBef>
              <a:buFontTx/>
              <a:buNone/>
              <a:defRPr sz="1200" b="0" i="0">
                <a:solidFill>
                  <a:schemeClr val="tx1"/>
                </a:solidFill>
                <a:latin typeface="Times New Roman" pitchFamily="18" charset="0"/>
              </a:defRPr>
            </a:lvl1pPr>
          </a:lstStyle>
          <a:p>
            <a:pPr>
              <a:defRPr/>
            </a:pPr>
            <a:endParaRPr lang="en-US" altLang="en-US"/>
          </a:p>
        </p:txBody>
      </p:sp>
      <p:sp>
        <p:nvSpPr>
          <p:cNvPr id="20483" name="Rectangle 3"/>
          <p:cNvSpPr>
            <a:spLocks noGrp="1" noChangeArrowheads="1"/>
          </p:cNvSpPr>
          <p:nvPr>
            <p:ph type="dt" idx="1"/>
          </p:nvPr>
        </p:nvSpPr>
        <p:spPr bwMode="auto">
          <a:xfrm>
            <a:off x="3936577" y="0"/>
            <a:ext cx="3010323" cy="461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82" tIns="46191" rIns="92382" bIns="46191" numCol="1" anchor="t" anchorCtr="0" compatLnSpc="1">
            <a:prstTxWarp prst="textNoShape">
              <a:avLst/>
            </a:prstTxWarp>
          </a:bodyPr>
          <a:lstStyle>
            <a:lvl1pPr algn="r">
              <a:spcBef>
                <a:spcPct val="0"/>
              </a:spcBef>
              <a:buFontTx/>
              <a:buNone/>
              <a:defRPr sz="1200" b="0" i="0">
                <a:solidFill>
                  <a:schemeClr val="tx1"/>
                </a:solidFill>
                <a:latin typeface="Times New Roman" pitchFamily="18" charset="0"/>
              </a:defRPr>
            </a:lvl1pPr>
          </a:lstStyle>
          <a:p>
            <a:pPr>
              <a:defRPr/>
            </a:pPr>
            <a:endParaRPr lang="en-US" altLang="en-US"/>
          </a:p>
        </p:txBody>
      </p:sp>
      <p:sp>
        <p:nvSpPr>
          <p:cNvPr id="185348" name="Rectangle 4"/>
          <p:cNvSpPr>
            <a:spLocks noGrp="1" noRot="1" noChangeAspect="1" noChangeArrowheads="1" noTextEdit="1"/>
          </p:cNvSpPr>
          <p:nvPr>
            <p:ph type="sldImg" idx="2"/>
          </p:nvPr>
        </p:nvSpPr>
        <p:spPr bwMode="auto">
          <a:xfrm>
            <a:off x="1168400" y="692150"/>
            <a:ext cx="4610100" cy="34575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926254" y="4379595"/>
            <a:ext cx="5094393" cy="4149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82" tIns="46191" rIns="92382" bIns="46191"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0486" name="Rectangle 6"/>
          <p:cNvSpPr>
            <a:spLocks noGrp="1" noChangeArrowheads="1"/>
          </p:cNvSpPr>
          <p:nvPr>
            <p:ph type="ftr" sz="quarter" idx="4"/>
          </p:nvPr>
        </p:nvSpPr>
        <p:spPr bwMode="auto">
          <a:xfrm>
            <a:off x="0" y="8759190"/>
            <a:ext cx="3010323" cy="461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82" tIns="46191" rIns="92382" bIns="46191" numCol="1" anchor="b" anchorCtr="0" compatLnSpc="1">
            <a:prstTxWarp prst="textNoShape">
              <a:avLst/>
            </a:prstTxWarp>
          </a:bodyPr>
          <a:lstStyle>
            <a:lvl1pPr algn="l">
              <a:spcBef>
                <a:spcPct val="0"/>
              </a:spcBef>
              <a:buFontTx/>
              <a:buNone/>
              <a:defRPr sz="1200" b="0" i="0">
                <a:solidFill>
                  <a:schemeClr val="tx1"/>
                </a:solidFill>
                <a:latin typeface="Times New Roman" pitchFamily="18" charset="0"/>
              </a:defRPr>
            </a:lvl1pPr>
          </a:lstStyle>
          <a:p>
            <a:pPr>
              <a:defRPr/>
            </a:pPr>
            <a:endParaRPr lang="en-US" altLang="en-US"/>
          </a:p>
        </p:txBody>
      </p:sp>
      <p:sp>
        <p:nvSpPr>
          <p:cNvPr id="20487" name="Rectangle 7"/>
          <p:cNvSpPr>
            <a:spLocks noGrp="1" noChangeArrowheads="1"/>
          </p:cNvSpPr>
          <p:nvPr>
            <p:ph type="sldNum" sz="quarter" idx="5"/>
          </p:nvPr>
        </p:nvSpPr>
        <p:spPr bwMode="auto">
          <a:xfrm>
            <a:off x="3936577" y="8759190"/>
            <a:ext cx="3010323" cy="461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82" tIns="46191" rIns="92382" bIns="46191" numCol="1" anchor="b" anchorCtr="0" compatLnSpc="1">
            <a:prstTxWarp prst="textNoShape">
              <a:avLst/>
            </a:prstTxWarp>
          </a:bodyPr>
          <a:lstStyle>
            <a:lvl1pPr algn="r">
              <a:spcBef>
                <a:spcPct val="0"/>
              </a:spcBef>
              <a:buFontTx/>
              <a:buNone/>
              <a:defRPr sz="1200" b="0" i="0">
                <a:solidFill>
                  <a:schemeClr val="tx1"/>
                </a:solidFill>
                <a:latin typeface="Times New Roman" pitchFamily="18" charset="0"/>
              </a:defRPr>
            </a:lvl1pPr>
          </a:lstStyle>
          <a:p>
            <a:pPr>
              <a:defRPr/>
            </a:pPr>
            <a:fld id="{838B96B6-BA65-49A6-B34D-221F96CDD529}" type="slidenum">
              <a:rPr lang="en-US" altLang="en-US"/>
              <a:pPr>
                <a:defRPr/>
              </a:pPr>
              <a:t>‹#›</a:t>
            </a:fld>
            <a:endParaRPr lang="en-US" altLang="en-US"/>
          </a:p>
        </p:txBody>
      </p:sp>
    </p:spTree>
    <p:extLst>
      <p:ext uri="{BB962C8B-B14F-4D97-AF65-F5344CB8AC3E}">
        <p14:creationId xmlns:p14="http://schemas.microsoft.com/office/powerpoint/2010/main" val="17505496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lvl1pPr>
              <a:defRPr sz="3600" b="1" i="1">
                <a:solidFill>
                  <a:srgbClr val="99CCFF"/>
                </a:solidFill>
                <a:latin typeface="Abadi MT Condensed Light" pitchFamily="34" charset="0"/>
              </a:defRPr>
            </a:lvl1pPr>
            <a:lvl2pPr marL="750602" indent="-288693">
              <a:defRPr sz="3600" b="1" i="1">
                <a:solidFill>
                  <a:srgbClr val="99CCFF"/>
                </a:solidFill>
                <a:latin typeface="Abadi MT Condensed Light" pitchFamily="34" charset="0"/>
              </a:defRPr>
            </a:lvl2pPr>
            <a:lvl3pPr marL="1154773" indent="-230955">
              <a:defRPr sz="3600" b="1" i="1">
                <a:solidFill>
                  <a:srgbClr val="99CCFF"/>
                </a:solidFill>
                <a:latin typeface="Abadi MT Condensed Light" pitchFamily="34" charset="0"/>
              </a:defRPr>
            </a:lvl3pPr>
            <a:lvl4pPr marL="1616682" indent="-230955">
              <a:defRPr sz="3600" b="1" i="1">
                <a:solidFill>
                  <a:srgbClr val="99CCFF"/>
                </a:solidFill>
                <a:latin typeface="Abadi MT Condensed Light" pitchFamily="34" charset="0"/>
              </a:defRPr>
            </a:lvl4pPr>
            <a:lvl5pPr marL="2078591" indent="-230955">
              <a:defRPr sz="3600" b="1" i="1">
                <a:solidFill>
                  <a:srgbClr val="99CCFF"/>
                </a:solidFill>
                <a:latin typeface="Abadi MT Condensed Light" pitchFamily="34" charset="0"/>
              </a:defRPr>
            </a:lvl5pPr>
            <a:lvl6pPr marL="2540500" indent="-230955" algn="ctr" eaLnBrk="0" fontAlgn="base" hangingPunct="0">
              <a:spcBef>
                <a:spcPct val="20000"/>
              </a:spcBef>
              <a:spcAft>
                <a:spcPct val="0"/>
              </a:spcAft>
              <a:buChar char="•"/>
              <a:defRPr sz="3600" b="1" i="1">
                <a:solidFill>
                  <a:srgbClr val="99CCFF"/>
                </a:solidFill>
                <a:latin typeface="Abadi MT Condensed Light" pitchFamily="34" charset="0"/>
              </a:defRPr>
            </a:lvl6pPr>
            <a:lvl7pPr marL="3002410" indent="-230955" algn="ctr" eaLnBrk="0" fontAlgn="base" hangingPunct="0">
              <a:spcBef>
                <a:spcPct val="20000"/>
              </a:spcBef>
              <a:spcAft>
                <a:spcPct val="0"/>
              </a:spcAft>
              <a:buChar char="•"/>
              <a:defRPr sz="3600" b="1" i="1">
                <a:solidFill>
                  <a:srgbClr val="99CCFF"/>
                </a:solidFill>
                <a:latin typeface="Abadi MT Condensed Light" pitchFamily="34" charset="0"/>
              </a:defRPr>
            </a:lvl7pPr>
            <a:lvl8pPr marL="3464319" indent="-230955" algn="ctr" eaLnBrk="0" fontAlgn="base" hangingPunct="0">
              <a:spcBef>
                <a:spcPct val="20000"/>
              </a:spcBef>
              <a:spcAft>
                <a:spcPct val="0"/>
              </a:spcAft>
              <a:buChar char="•"/>
              <a:defRPr sz="3600" b="1" i="1">
                <a:solidFill>
                  <a:srgbClr val="99CCFF"/>
                </a:solidFill>
                <a:latin typeface="Abadi MT Condensed Light" pitchFamily="34" charset="0"/>
              </a:defRPr>
            </a:lvl8pPr>
            <a:lvl9pPr marL="3926228" indent="-230955" algn="ctr" eaLnBrk="0" fontAlgn="base" hangingPunct="0">
              <a:spcBef>
                <a:spcPct val="20000"/>
              </a:spcBef>
              <a:spcAft>
                <a:spcPct val="0"/>
              </a:spcAft>
              <a:buChar char="•"/>
              <a:defRPr sz="3600" b="1" i="1">
                <a:solidFill>
                  <a:srgbClr val="99CCFF"/>
                </a:solidFill>
                <a:latin typeface="Abadi MT Condensed Light" pitchFamily="34" charset="0"/>
              </a:defRPr>
            </a:lvl9pPr>
          </a:lstStyle>
          <a:p>
            <a:fld id="{256B339A-F169-41E4-93C3-8A2306EFE0E1}" type="slidenum">
              <a:rPr lang="en-US" altLang="en-US" sz="1200" b="0" i="0">
                <a:solidFill>
                  <a:schemeClr val="tx1"/>
                </a:solidFill>
                <a:latin typeface="Times New Roman" pitchFamily="18" charset="0"/>
              </a:rPr>
              <a:pPr/>
              <a:t>1</a:t>
            </a:fld>
            <a:endParaRPr lang="en-US" altLang="en-US" sz="1200" b="0" i="0">
              <a:solidFill>
                <a:schemeClr val="tx1"/>
              </a:solidFill>
              <a:latin typeface="Times New Roman" pitchFamily="18" charset="0"/>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38B96B6-BA65-49A6-B34D-221F96CDD529}" type="slidenum">
              <a:rPr lang="en-US" altLang="en-US" smtClean="0"/>
              <a:pPr>
                <a:defRPr/>
              </a:pPr>
              <a:t>13</a:t>
            </a:fld>
            <a:endParaRPr lang="en-US" altLang="en-US"/>
          </a:p>
        </p:txBody>
      </p:sp>
    </p:spTree>
    <p:extLst>
      <p:ext uri="{BB962C8B-B14F-4D97-AF65-F5344CB8AC3E}">
        <p14:creationId xmlns:p14="http://schemas.microsoft.com/office/powerpoint/2010/main" val="3550820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38B96B6-BA65-49A6-B34D-221F96CDD529}" type="slidenum">
              <a:rPr lang="en-US" altLang="en-US" smtClean="0"/>
              <a:pPr>
                <a:defRPr/>
              </a:pPr>
              <a:t>14</a:t>
            </a:fld>
            <a:endParaRPr lang="en-US" altLang="en-US"/>
          </a:p>
        </p:txBody>
      </p:sp>
    </p:spTree>
    <p:extLst>
      <p:ext uri="{BB962C8B-B14F-4D97-AF65-F5344CB8AC3E}">
        <p14:creationId xmlns:p14="http://schemas.microsoft.com/office/powerpoint/2010/main" val="2269249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“Modified Basket Hitch” (or AMRG hitch if you wish) has two advantages over a “plain” basket hitch. First, no triaxial loading of the carabiner. Second, if the load direction shifts, unlike a “regular” basket hitch where all the stress can end up on one side, the Modified Basket Hitch/AMRG hitch is self-equalizing as the carabiner connecting the load to the hitch will slide a bit. Third – and this is an advantage if you like efficiency and a disadvantage if you look at it from a safety standpoint: with a </a:t>
            </a:r>
            <a:r>
              <a:rPr lang="en-US" dirty="0" err="1"/>
              <a:t>biner</a:t>
            </a:r>
            <a:r>
              <a:rPr lang="en-US" dirty="0"/>
              <a:t> weighting the end of the loop sling it’s easier to fling it around the tree and back to yourself. Or to fling it around the tree and hit yourself in the face. </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38B96B6-BA65-49A6-B34D-221F96CDD529}"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659204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lvl1pPr>
              <a:defRPr sz="3600" b="1" i="1">
                <a:solidFill>
                  <a:srgbClr val="99CCFF"/>
                </a:solidFill>
                <a:latin typeface="Abadi MT Condensed Light" pitchFamily="34" charset="0"/>
              </a:defRPr>
            </a:lvl1pPr>
            <a:lvl2pPr marL="750602" indent="-288693">
              <a:defRPr sz="3600" b="1" i="1">
                <a:solidFill>
                  <a:srgbClr val="99CCFF"/>
                </a:solidFill>
                <a:latin typeface="Abadi MT Condensed Light" pitchFamily="34" charset="0"/>
              </a:defRPr>
            </a:lvl2pPr>
            <a:lvl3pPr marL="1154773" indent="-230955">
              <a:defRPr sz="3600" b="1" i="1">
                <a:solidFill>
                  <a:srgbClr val="99CCFF"/>
                </a:solidFill>
                <a:latin typeface="Abadi MT Condensed Light" pitchFamily="34" charset="0"/>
              </a:defRPr>
            </a:lvl3pPr>
            <a:lvl4pPr marL="1616682" indent="-230955">
              <a:defRPr sz="3600" b="1" i="1">
                <a:solidFill>
                  <a:srgbClr val="99CCFF"/>
                </a:solidFill>
                <a:latin typeface="Abadi MT Condensed Light" pitchFamily="34" charset="0"/>
              </a:defRPr>
            </a:lvl4pPr>
            <a:lvl5pPr marL="2078591" indent="-230955">
              <a:defRPr sz="3600" b="1" i="1">
                <a:solidFill>
                  <a:srgbClr val="99CCFF"/>
                </a:solidFill>
                <a:latin typeface="Abadi MT Condensed Light" pitchFamily="34" charset="0"/>
              </a:defRPr>
            </a:lvl5pPr>
            <a:lvl6pPr marL="2540500" indent="-230955" algn="ctr" eaLnBrk="0" fontAlgn="base" hangingPunct="0">
              <a:spcBef>
                <a:spcPct val="20000"/>
              </a:spcBef>
              <a:spcAft>
                <a:spcPct val="0"/>
              </a:spcAft>
              <a:buChar char="•"/>
              <a:defRPr sz="3600" b="1" i="1">
                <a:solidFill>
                  <a:srgbClr val="99CCFF"/>
                </a:solidFill>
                <a:latin typeface="Abadi MT Condensed Light" pitchFamily="34" charset="0"/>
              </a:defRPr>
            </a:lvl6pPr>
            <a:lvl7pPr marL="3002410" indent="-230955" algn="ctr" eaLnBrk="0" fontAlgn="base" hangingPunct="0">
              <a:spcBef>
                <a:spcPct val="20000"/>
              </a:spcBef>
              <a:spcAft>
                <a:spcPct val="0"/>
              </a:spcAft>
              <a:buChar char="•"/>
              <a:defRPr sz="3600" b="1" i="1">
                <a:solidFill>
                  <a:srgbClr val="99CCFF"/>
                </a:solidFill>
                <a:latin typeface="Abadi MT Condensed Light" pitchFamily="34" charset="0"/>
              </a:defRPr>
            </a:lvl7pPr>
            <a:lvl8pPr marL="3464319" indent="-230955" algn="ctr" eaLnBrk="0" fontAlgn="base" hangingPunct="0">
              <a:spcBef>
                <a:spcPct val="20000"/>
              </a:spcBef>
              <a:spcAft>
                <a:spcPct val="0"/>
              </a:spcAft>
              <a:buChar char="•"/>
              <a:defRPr sz="3600" b="1" i="1">
                <a:solidFill>
                  <a:srgbClr val="99CCFF"/>
                </a:solidFill>
                <a:latin typeface="Abadi MT Condensed Light" pitchFamily="34" charset="0"/>
              </a:defRPr>
            </a:lvl8pPr>
            <a:lvl9pPr marL="3926228" indent="-230955" algn="ctr" eaLnBrk="0" fontAlgn="base" hangingPunct="0">
              <a:spcBef>
                <a:spcPct val="20000"/>
              </a:spcBef>
              <a:spcAft>
                <a:spcPct val="0"/>
              </a:spcAft>
              <a:buChar char="•"/>
              <a:defRPr sz="3600" b="1" i="1">
                <a:solidFill>
                  <a:srgbClr val="99CCFF"/>
                </a:solidFill>
                <a:latin typeface="Abadi MT Condensed Light" pitchFamily="34" charset="0"/>
              </a:defRPr>
            </a:lvl9pPr>
          </a:lstStyle>
          <a:p>
            <a:fld id="{256B339A-F169-41E4-93C3-8A2306EFE0E1}" type="slidenum">
              <a:rPr lang="en-US" altLang="en-US" sz="1200" b="0" i="0">
                <a:solidFill>
                  <a:schemeClr val="tx1"/>
                </a:solidFill>
                <a:latin typeface="Times New Roman" pitchFamily="18" charset="0"/>
              </a:rPr>
              <a:pPr/>
              <a:t>20</a:t>
            </a:fld>
            <a:endParaRPr lang="en-US" altLang="en-US" sz="1200" b="0" i="0">
              <a:solidFill>
                <a:schemeClr val="tx1"/>
              </a:solidFill>
              <a:latin typeface="Times New Roman" pitchFamily="18" charset="0"/>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677955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lvl1pPr>
              <a:defRPr sz="3600" b="1" i="1">
                <a:solidFill>
                  <a:srgbClr val="99CCFF"/>
                </a:solidFill>
                <a:latin typeface="Abadi MT Condensed Light" pitchFamily="34" charset="0"/>
              </a:defRPr>
            </a:lvl1pPr>
            <a:lvl2pPr marL="750602" indent="-288693">
              <a:defRPr sz="3600" b="1" i="1">
                <a:solidFill>
                  <a:srgbClr val="99CCFF"/>
                </a:solidFill>
                <a:latin typeface="Abadi MT Condensed Light" pitchFamily="34" charset="0"/>
              </a:defRPr>
            </a:lvl2pPr>
            <a:lvl3pPr marL="1154773" indent="-230955">
              <a:defRPr sz="3600" b="1" i="1">
                <a:solidFill>
                  <a:srgbClr val="99CCFF"/>
                </a:solidFill>
                <a:latin typeface="Abadi MT Condensed Light" pitchFamily="34" charset="0"/>
              </a:defRPr>
            </a:lvl3pPr>
            <a:lvl4pPr marL="1616682" indent="-230955">
              <a:defRPr sz="3600" b="1" i="1">
                <a:solidFill>
                  <a:srgbClr val="99CCFF"/>
                </a:solidFill>
                <a:latin typeface="Abadi MT Condensed Light" pitchFamily="34" charset="0"/>
              </a:defRPr>
            </a:lvl4pPr>
            <a:lvl5pPr marL="2078591" indent="-230955">
              <a:defRPr sz="3600" b="1" i="1">
                <a:solidFill>
                  <a:srgbClr val="99CCFF"/>
                </a:solidFill>
                <a:latin typeface="Abadi MT Condensed Light" pitchFamily="34" charset="0"/>
              </a:defRPr>
            </a:lvl5pPr>
            <a:lvl6pPr marL="2540500" indent="-230955" algn="ctr" eaLnBrk="0" fontAlgn="base" hangingPunct="0">
              <a:spcBef>
                <a:spcPct val="20000"/>
              </a:spcBef>
              <a:spcAft>
                <a:spcPct val="0"/>
              </a:spcAft>
              <a:buChar char="•"/>
              <a:defRPr sz="3600" b="1" i="1">
                <a:solidFill>
                  <a:srgbClr val="99CCFF"/>
                </a:solidFill>
                <a:latin typeface="Abadi MT Condensed Light" pitchFamily="34" charset="0"/>
              </a:defRPr>
            </a:lvl6pPr>
            <a:lvl7pPr marL="3002410" indent="-230955" algn="ctr" eaLnBrk="0" fontAlgn="base" hangingPunct="0">
              <a:spcBef>
                <a:spcPct val="20000"/>
              </a:spcBef>
              <a:spcAft>
                <a:spcPct val="0"/>
              </a:spcAft>
              <a:buChar char="•"/>
              <a:defRPr sz="3600" b="1" i="1">
                <a:solidFill>
                  <a:srgbClr val="99CCFF"/>
                </a:solidFill>
                <a:latin typeface="Abadi MT Condensed Light" pitchFamily="34" charset="0"/>
              </a:defRPr>
            </a:lvl7pPr>
            <a:lvl8pPr marL="3464319" indent="-230955" algn="ctr" eaLnBrk="0" fontAlgn="base" hangingPunct="0">
              <a:spcBef>
                <a:spcPct val="20000"/>
              </a:spcBef>
              <a:spcAft>
                <a:spcPct val="0"/>
              </a:spcAft>
              <a:buChar char="•"/>
              <a:defRPr sz="3600" b="1" i="1">
                <a:solidFill>
                  <a:srgbClr val="99CCFF"/>
                </a:solidFill>
                <a:latin typeface="Abadi MT Condensed Light" pitchFamily="34" charset="0"/>
              </a:defRPr>
            </a:lvl8pPr>
            <a:lvl9pPr marL="3926228" indent="-230955" algn="ctr" eaLnBrk="0" fontAlgn="base" hangingPunct="0">
              <a:spcBef>
                <a:spcPct val="20000"/>
              </a:spcBef>
              <a:spcAft>
                <a:spcPct val="0"/>
              </a:spcAft>
              <a:buChar char="•"/>
              <a:defRPr sz="3600" b="1" i="1">
                <a:solidFill>
                  <a:srgbClr val="99CCFF"/>
                </a:solidFill>
                <a:latin typeface="Abadi MT Condensed Light" pitchFamily="34" charset="0"/>
              </a:defRPr>
            </a:lvl9pPr>
          </a:lstStyle>
          <a:p>
            <a:fld id="{100DF0F9-A4BE-4B7B-8B1D-E785FBF80E1D}" type="slidenum">
              <a:rPr lang="en-US" altLang="en-US" sz="1200" b="0" i="0">
                <a:solidFill>
                  <a:schemeClr val="tx1"/>
                </a:solidFill>
                <a:latin typeface="Times New Roman" pitchFamily="18" charset="0"/>
              </a:rPr>
              <a:pPr/>
              <a:t>2</a:t>
            </a:fld>
            <a:endParaRPr lang="en-US" altLang="en-US" sz="1200" b="0" i="0">
              <a:solidFill>
                <a:schemeClr val="tx1"/>
              </a:solidFill>
              <a:latin typeface="Times New Roman" pitchFamily="18" charset="0"/>
            </a:endParaRPr>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of you have ever tied a wrap-3, pull-2 anchor? Is it a pain? Wouldn’t you rather just loop a sling around the tree? Well, maybe it’s actually better to do just that. </a:t>
            </a:r>
          </a:p>
          <a:p>
            <a:r>
              <a:rPr lang="en-US" dirty="0"/>
              <a:t>Inspired by Thomas Evans’ and Aaron </a:t>
            </a:r>
            <a:r>
              <a:rPr lang="en-US" dirty="0" err="1"/>
              <a:t>Stavens</a:t>
            </a:r>
            <a:r>
              <a:rPr lang="en-US" dirty="0"/>
              <a:t>’ testing from 2011, AMRG became interested in potentially replacing the wrap 3, pull 2 anchor with the basket hitch in certain situations.</a:t>
            </a:r>
          </a:p>
          <a:p>
            <a:r>
              <a:rPr lang="en-US" dirty="0"/>
              <a:t>While Evans and </a:t>
            </a:r>
            <a:r>
              <a:rPr lang="en-US" dirty="0" err="1"/>
              <a:t>Stavens</a:t>
            </a:r>
            <a:r>
              <a:rPr lang="en-US" dirty="0"/>
              <a:t> work was compelling, it was in the laboratory and we wanted to test the basket hitch in real world applications.</a:t>
            </a:r>
          </a:p>
          <a:p>
            <a:r>
              <a:rPr lang="en-US" dirty="0"/>
              <a:t>We had concerns with some of the ways we saw the basket hitch being used in real world applications.</a:t>
            </a:r>
          </a:p>
          <a:p>
            <a:endParaRPr lang="en-US" dirty="0"/>
          </a:p>
        </p:txBody>
      </p:sp>
      <p:sp>
        <p:nvSpPr>
          <p:cNvPr id="4" name="Slide Number Placeholder 3"/>
          <p:cNvSpPr>
            <a:spLocks noGrp="1"/>
          </p:cNvSpPr>
          <p:nvPr>
            <p:ph type="sldNum" sz="quarter" idx="10"/>
          </p:nvPr>
        </p:nvSpPr>
        <p:spPr/>
        <p:txBody>
          <a:bodyPr/>
          <a:lstStyle/>
          <a:p>
            <a:pPr>
              <a:defRPr/>
            </a:pPr>
            <a:fld id="{838B96B6-BA65-49A6-B34D-221F96CDD529}" type="slidenum">
              <a:rPr lang="en-US" altLang="en-US" smtClean="0"/>
              <a:pPr>
                <a:defRPr/>
              </a:pPr>
              <a:t>3</a:t>
            </a:fld>
            <a:endParaRPr lang="en-US" altLang="en-US"/>
          </a:p>
        </p:txBody>
      </p:sp>
    </p:spTree>
    <p:extLst>
      <p:ext uri="{BB962C8B-B14F-4D97-AF65-F5344CB8AC3E}">
        <p14:creationId xmlns:p14="http://schemas.microsoft.com/office/powerpoint/2010/main" val="3663168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Wrap-3 pull-2 on the left, basket hitch on the right. Anything wrong with either of these two riggings? 1. angle 2. Three webbings stressing the </a:t>
            </a:r>
            <a:r>
              <a:rPr lang="en-US" dirty="0" err="1"/>
              <a:t>biner</a:t>
            </a:r>
            <a:r>
              <a:rPr lang="en-US" dirty="0"/>
              <a:t>: Triaxial (3 axes) loading.</a:t>
            </a:r>
          </a:p>
        </p:txBody>
      </p:sp>
      <p:sp>
        <p:nvSpPr>
          <p:cNvPr id="4" name="Slide Number Placeholder 3"/>
          <p:cNvSpPr>
            <a:spLocks noGrp="1"/>
          </p:cNvSpPr>
          <p:nvPr>
            <p:ph type="sldNum" sz="quarter" idx="10"/>
          </p:nvPr>
        </p:nvSpPr>
        <p:spPr/>
        <p:txBody>
          <a:bodyPr/>
          <a:lstStyle/>
          <a:p>
            <a:pPr>
              <a:defRPr/>
            </a:pPr>
            <a:fld id="{838B96B6-BA65-49A6-B34D-221F96CDD529}" type="slidenum">
              <a:rPr lang="en-US" altLang="en-US" smtClean="0"/>
              <a:pPr>
                <a:defRPr/>
              </a:pPr>
              <a:t>4</a:t>
            </a:fld>
            <a:endParaRPr lang="en-US" altLang="en-US"/>
          </a:p>
        </p:txBody>
      </p:sp>
    </p:spTree>
    <p:extLst>
      <p:ext uri="{BB962C8B-B14F-4D97-AF65-F5344CB8AC3E}">
        <p14:creationId xmlns:p14="http://schemas.microsoft.com/office/powerpoint/2010/main" val="653502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Trying to make a really shallow angle to stress the </a:t>
            </a:r>
            <a:r>
              <a:rPr lang="en-US" dirty="0" err="1"/>
              <a:t>biner</a:t>
            </a:r>
            <a:endParaRPr lang="en-US" dirty="0"/>
          </a:p>
        </p:txBody>
      </p:sp>
      <p:sp>
        <p:nvSpPr>
          <p:cNvPr id="4" name="Slide Number Placeholder 3"/>
          <p:cNvSpPr>
            <a:spLocks noGrp="1"/>
          </p:cNvSpPr>
          <p:nvPr>
            <p:ph type="sldNum" sz="quarter" idx="10"/>
          </p:nvPr>
        </p:nvSpPr>
        <p:spPr/>
        <p:txBody>
          <a:bodyPr/>
          <a:lstStyle/>
          <a:p>
            <a:pPr>
              <a:defRPr/>
            </a:pPr>
            <a:fld id="{838B96B6-BA65-49A6-B34D-221F96CDD529}" type="slidenum">
              <a:rPr lang="en-US" altLang="en-US" smtClean="0"/>
              <a:pPr>
                <a:defRPr/>
              </a:pPr>
              <a:t>8</a:t>
            </a:fld>
            <a:endParaRPr lang="en-US" altLang="en-US"/>
          </a:p>
        </p:txBody>
      </p:sp>
    </p:spTree>
    <p:extLst>
      <p:ext uri="{BB962C8B-B14F-4D97-AF65-F5344CB8AC3E}">
        <p14:creationId xmlns:p14="http://schemas.microsoft.com/office/powerpoint/2010/main" val="3370700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38B96B6-BA65-49A6-B34D-221F96CDD529}" type="slidenum">
              <a:rPr lang="en-US" altLang="en-US" smtClean="0"/>
              <a:pPr>
                <a:defRPr/>
              </a:pPr>
              <a:t>9</a:t>
            </a:fld>
            <a:endParaRPr lang="en-US" altLang="en-US"/>
          </a:p>
        </p:txBody>
      </p:sp>
    </p:spTree>
    <p:extLst>
      <p:ext uri="{BB962C8B-B14F-4D97-AF65-F5344CB8AC3E}">
        <p14:creationId xmlns:p14="http://schemas.microsoft.com/office/powerpoint/2010/main" val="2501098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with a </a:t>
            </a:r>
            <a:r>
              <a:rPr lang="en-US" dirty="0" err="1"/>
              <a:t>pearabiner</a:t>
            </a:r>
            <a:endParaRPr lang="en-US" dirty="0"/>
          </a:p>
        </p:txBody>
      </p:sp>
      <p:sp>
        <p:nvSpPr>
          <p:cNvPr id="4" name="Slide Number Placeholder 3"/>
          <p:cNvSpPr>
            <a:spLocks noGrp="1"/>
          </p:cNvSpPr>
          <p:nvPr>
            <p:ph type="sldNum" sz="quarter" idx="10"/>
          </p:nvPr>
        </p:nvSpPr>
        <p:spPr/>
        <p:txBody>
          <a:bodyPr/>
          <a:lstStyle/>
          <a:p>
            <a:pPr>
              <a:defRPr/>
            </a:pPr>
            <a:fld id="{838B96B6-BA65-49A6-B34D-221F96CDD529}" type="slidenum">
              <a:rPr lang="en-US" altLang="en-US" smtClean="0"/>
              <a:pPr>
                <a:defRPr/>
              </a:pPr>
              <a:t>10</a:t>
            </a:fld>
            <a:endParaRPr lang="en-US" altLang="en-US"/>
          </a:p>
        </p:txBody>
      </p:sp>
    </p:spTree>
    <p:extLst>
      <p:ext uri="{BB962C8B-B14F-4D97-AF65-F5344CB8AC3E}">
        <p14:creationId xmlns:p14="http://schemas.microsoft.com/office/powerpoint/2010/main" val="3187295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Cheating to get really broad angles. Making gear explode is fun. </a:t>
            </a:r>
          </a:p>
        </p:txBody>
      </p:sp>
      <p:sp>
        <p:nvSpPr>
          <p:cNvPr id="4" name="Slide Number Placeholder 3"/>
          <p:cNvSpPr>
            <a:spLocks noGrp="1"/>
          </p:cNvSpPr>
          <p:nvPr>
            <p:ph type="sldNum" sz="quarter" idx="10"/>
          </p:nvPr>
        </p:nvSpPr>
        <p:spPr/>
        <p:txBody>
          <a:bodyPr/>
          <a:lstStyle/>
          <a:p>
            <a:pPr>
              <a:defRPr/>
            </a:pPr>
            <a:fld id="{838B96B6-BA65-49A6-B34D-221F96CDD529}" type="slidenum">
              <a:rPr lang="en-US" altLang="en-US" smtClean="0"/>
              <a:pPr>
                <a:defRPr/>
              </a:pPr>
              <a:t>11</a:t>
            </a:fld>
            <a:endParaRPr lang="en-US" altLang="en-US"/>
          </a:p>
        </p:txBody>
      </p:sp>
    </p:spTree>
    <p:extLst>
      <p:ext uri="{BB962C8B-B14F-4D97-AF65-F5344CB8AC3E}">
        <p14:creationId xmlns:p14="http://schemas.microsoft.com/office/powerpoint/2010/main" val="3777128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38B96B6-BA65-49A6-B34D-221F96CDD529}" type="slidenum">
              <a:rPr lang="en-US" altLang="en-US" smtClean="0"/>
              <a:pPr>
                <a:defRPr/>
              </a:pPr>
              <a:t>12</a:t>
            </a:fld>
            <a:endParaRPr lang="en-US" altLang="en-US"/>
          </a:p>
        </p:txBody>
      </p:sp>
    </p:spTree>
    <p:extLst>
      <p:ext uri="{BB962C8B-B14F-4D97-AF65-F5344CB8AC3E}">
        <p14:creationId xmlns:p14="http://schemas.microsoft.com/office/powerpoint/2010/main" val="36653721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3657600" y="2362200"/>
            <a:ext cx="5334000" cy="1981200"/>
          </a:xfrm>
          <a:effectLst>
            <a:outerShdw dist="53882" dir="2700000" algn="ctr" rotWithShape="0">
              <a:schemeClr val="tx1"/>
            </a:outerShdw>
          </a:effectLst>
        </p:spPr>
        <p:txBody>
          <a:bodyPr/>
          <a:lstStyle>
            <a:lvl1pPr>
              <a:defRPr sz="4800" b="1">
                <a:solidFill>
                  <a:srgbClr val="FFFF66"/>
                </a:solidFill>
              </a:defRPr>
            </a:lvl1pPr>
          </a:lstStyle>
          <a:p>
            <a:pPr lvl="0"/>
            <a:r>
              <a:rPr lang="en-US" altLang="en-US" noProof="0" dirty="0"/>
              <a:t>Click to edit Master title style</a:t>
            </a:r>
          </a:p>
        </p:txBody>
      </p:sp>
      <p:sp>
        <p:nvSpPr>
          <p:cNvPr id="9219" name="Rectangle 3"/>
          <p:cNvSpPr>
            <a:spLocks noGrp="1" noChangeArrowheads="1"/>
          </p:cNvSpPr>
          <p:nvPr>
            <p:ph type="subTitle" idx="1"/>
          </p:nvPr>
        </p:nvSpPr>
        <p:spPr>
          <a:xfrm>
            <a:off x="1397876" y="4876800"/>
            <a:ext cx="7620000" cy="1295400"/>
          </a:xfrm>
          <a:effectLst>
            <a:outerShdw dist="12700" algn="ctr" rotWithShape="0">
              <a:srgbClr val="FFFFCC"/>
            </a:outerShdw>
          </a:effectLst>
        </p:spPr>
        <p:txBody>
          <a:bodyPr/>
          <a:lstStyle>
            <a:lvl1pPr marL="0" indent="0" algn="ctr">
              <a:buFontTx/>
              <a:buNone/>
              <a:defRPr sz="3200">
                <a:solidFill>
                  <a:srgbClr val="003399"/>
                </a:solidFill>
              </a:defRPr>
            </a:lvl1pPr>
          </a:lstStyle>
          <a:p>
            <a:pPr lvl="0"/>
            <a:r>
              <a:rPr lang="en-US" altLang="en-US" noProof="0" dirty="0"/>
              <a:t>Click to edit Master subtitle style</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400" y="838200"/>
            <a:ext cx="2589354" cy="2590800"/>
          </a:xfrm>
          <a:prstGeom prst="rect">
            <a:avLst/>
          </a:prstGeom>
        </p:spPr>
      </p:pic>
      <p:sp>
        <p:nvSpPr>
          <p:cNvPr id="6" name="Rectangle 4"/>
          <p:cNvSpPr>
            <a:spLocks noGrp="1" noChangeArrowheads="1"/>
          </p:cNvSpPr>
          <p:nvPr>
            <p:ph type="dt" sz="half" idx="10"/>
          </p:nvPr>
        </p:nvSpPr>
        <p:spPr>
          <a:xfrm>
            <a:off x="1397876" y="6248400"/>
            <a:ext cx="1497724" cy="457200"/>
          </a:xfrm>
          <a:prstGeom prst="rect">
            <a:avLst/>
          </a:prstGeom>
          <a:ln/>
        </p:spPr>
        <p:txBody>
          <a:bodyPr/>
          <a:lstStyle>
            <a:lvl1pPr algn="l">
              <a:buNone/>
              <a:defRPr b="0" i="0">
                <a:solidFill>
                  <a:schemeClr val="accent2">
                    <a:lumMod val="75000"/>
                  </a:schemeClr>
                </a:solidFill>
                <a:latin typeface="Georgia" panose="02040502050405020303" pitchFamily="18" charset="0"/>
              </a:defRPr>
            </a:lvl1pPr>
          </a:lstStyle>
          <a:p>
            <a:pPr>
              <a:defRPr/>
            </a:pPr>
            <a:endParaRPr lang="en-US" altLang="en-US" dirty="0"/>
          </a:p>
        </p:txBody>
      </p:sp>
      <p:sp>
        <p:nvSpPr>
          <p:cNvPr id="7" name="Rectangle 5"/>
          <p:cNvSpPr>
            <a:spLocks noGrp="1" noChangeArrowheads="1"/>
          </p:cNvSpPr>
          <p:nvPr>
            <p:ph type="ftr" sz="quarter" idx="11"/>
          </p:nvPr>
        </p:nvSpPr>
        <p:spPr>
          <a:xfrm>
            <a:off x="3048000" y="6248400"/>
            <a:ext cx="3505199" cy="457200"/>
          </a:xfrm>
          <a:prstGeom prst="rect">
            <a:avLst/>
          </a:prstGeom>
          <a:ln/>
        </p:spPr>
        <p:txBody>
          <a:bodyPr/>
          <a:lstStyle>
            <a:lvl1pPr algn="l">
              <a:buNone/>
              <a:defRPr sz="1100" b="0" i="0">
                <a:solidFill>
                  <a:schemeClr val="accent2">
                    <a:lumMod val="75000"/>
                  </a:schemeClr>
                </a:solidFill>
                <a:latin typeface="Georgia" panose="02040502050405020303" pitchFamily="18" charset="0"/>
              </a:defRPr>
            </a:lvl1pPr>
          </a:lstStyle>
          <a:p>
            <a:pPr algn="r">
              <a:defRPr/>
            </a:pPr>
            <a:r>
              <a:rPr lang="en-US" altLang="en-US" dirty="0"/>
              <a:t>This work is licensed under the Attribution-</a:t>
            </a:r>
            <a:r>
              <a:rPr lang="en-US" altLang="en-US" dirty="0" err="1"/>
              <a:t>ShareAlike</a:t>
            </a:r>
            <a:r>
              <a:rPr lang="en-US" altLang="en-US" dirty="0"/>
              <a:t> 4.0 International License (CC BY-SA 4.0) .</a:t>
            </a:r>
          </a:p>
        </p:txBody>
      </p:sp>
      <p:sp>
        <p:nvSpPr>
          <p:cNvPr id="8" name="Rectangle 6"/>
          <p:cNvSpPr>
            <a:spLocks noGrp="1" noChangeArrowheads="1"/>
          </p:cNvSpPr>
          <p:nvPr>
            <p:ph type="sldNum" sz="quarter" idx="12"/>
          </p:nvPr>
        </p:nvSpPr>
        <p:spPr>
          <a:xfrm>
            <a:off x="8077200" y="6248400"/>
            <a:ext cx="914400" cy="457200"/>
          </a:xfrm>
          <a:prstGeom prst="rect">
            <a:avLst/>
          </a:prstGeom>
          <a:ln/>
        </p:spPr>
        <p:txBody>
          <a:bodyPr/>
          <a:lstStyle>
            <a:lvl1pPr algn="r">
              <a:buNone/>
              <a:defRPr b="0" i="0">
                <a:solidFill>
                  <a:schemeClr val="accent2">
                    <a:lumMod val="75000"/>
                  </a:schemeClr>
                </a:solidFill>
                <a:latin typeface="+mj-lt"/>
              </a:defRPr>
            </a:lvl1pPr>
          </a:lstStyle>
          <a:p>
            <a:pPr>
              <a:defRPr/>
            </a:pPr>
            <a:fld id="{28E1356C-5422-4EED-A7CB-C7FDE19DFFA2}" type="slidenum">
              <a:rPr lang="en-US" altLang="en-US" smtClean="0"/>
              <a:pPr>
                <a:defRPr/>
              </a:pPr>
              <a:t>‹#›</a:t>
            </a:fld>
            <a:endParaRPr lang="en-US" altLang="en-US" dirty="0"/>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29400" y="6248400"/>
            <a:ext cx="1379811" cy="482763"/>
          </a:xfrm>
          <a:prstGeom prst="rect">
            <a:avLst/>
          </a:prstGeom>
        </p:spPr>
      </p:pic>
    </p:spTree>
    <p:extLst>
      <p:ext uri="{BB962C8B-B14F-4D97-AF65-F5344CB8AC3E}">
        <p14:creationId xmlns:p14="http://schemas.microsoft.com/office/powerpoint/2010/main" val="2489686933"/>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12"/>
          </p:nvPr>
        </p:nvSpPr>
        <p:spPr>
          <a:xfrm>
            <a:off x="8077200" y="6248400"/>
            <a:ext cx="914400" cy="457200"/>
          </a:xfrm>
          <a:prstGeom prst="rect">
            <a:avLst/>
          </a:prstGeom>
          <a:ln/>
        </p:spPr>
        <p:txBody>
          <a:bodyPr/>
          <a:lstStyle>
            <a:lvl1pPr algn="r">
              <a:buNone/>
              <a:defRPr b="0" i="0">
                <a:solidFill>
                  <a:srgbClr val="00B0F0"/>
                </a:solidFill>
                <a:latin typeface="+mj-lt"/>
              </a:defRPr>
            </a:lvl1pPr>
          </a:lstStyle>
          <a:p>
            <a:pPr>
              <a:defRPr/>
            </a:pPr>
            <a:fld id="{28E1356C-5422-4EED-A7CB-C7FDE19DFFA2}" type="slidenum">
              <a:rPr lang="en-US" altLang="en-US" smtClean="0"/>
              <a:pPr>
                <a:defRPr/>
              </a:pPr>
              <a:t>‹#›</a:t>
            </a:fld>
            <a:endParaRPr lang="en-US" altLang="en-US" dirty="0"/>
          </a:p>
        </p:txBody>
      </p:sp>
    </p:spTree>
    <p:extLst>
      <p:ext uri="{BB962C8B-B14F-4D97-AF65-F5344CB8AC3E}">
        <p14:creationId xmlns:p14="http://schemas.microsoft.com/office/powerpoint/2010/main" val="935324577"/>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2438" y="457200"/>
            <a:ext cx="203835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964238"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12"/>
          </p:nvPr>
        </p:nvSpPr>
        <p:spPr>
          <a:xfrm>
            <a:off x="8077200" y="6248400"/>
            <a:ext cx="914400" cy="457200"/>
          </a:xfrm>
          <a:prstGeom prst="rect">
            <a:avLst/>
          </a:prstGeom>
          <a:ln/>
        </p:spPr>
        <p:txBody>
          <a:bodyPr/>
          <a:lstStyle>
            <a:lvl1pPr algn="r">
              <a:buNone/>
              <a:defRPr b="0" i="0">
                <a:solidFill>
                  <a:srgbClr val="00B0F0"/>
                </a:solidFill>
                <a:latin typeface="+mj-lt"/>
              </a:defRPr>
            </a:lvl1pPr>
          </a:lstStyle>
          <a:p>
            <a:pPr>
              <a:defRPr/>
            </a:pPr>
            <a:fld id="{28E1356C-5422-4EED-A7CB-C7FDE19DFFA2}" type="slidenum">
              <a:rPr lang="en-US" altLang="en-US" smtClean="0"/>
              <a:pPr>
                <a:defRPr/>
              </a:pPr>
              <a:t>‹#›</a:t>
            </a:fld>
            <a:endParaRPr lang="en-US" altLang="en-US" dirty="0"/>
          </a:p>
        </p:txBody>
      </p:sp>
    </p:spTree>
    <p:extLst>
      <p:ext uri="{BB962C8B-B14F-4D97-AF65-F5344CB8AC3E}">
        <p14:creationId xmlns:p14="http://schemas.microsoft.com/office/powerpoint/2010/main" val="3363669584"/>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5800" y="1981200"/>
            <a:ext cx="8154988"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12"/>
          </p:nvPr>
        </p:nvSpPr>
        <p:spPr>
          <a:xfrm>
            <a:off x="8077200" y="6248400"/>
            <a:ext cx="914400" cy="457200"/>
          </a:xfrm>
          <a:prstGeom prst="rect">
            <a:avLst/>
          </a:prstGeom>
          <a:ln/>
        </p:spPr>
        <p:txBody>
          <a:bodyPr/>
          <a:lstStyle>
            <a:lvl1pPr algn="r">
              <a:buNone/>
              <a:defRPr b="0" i="0">
                <a:solidFill>
                  <a:srgbClr val="00B0F0"/>
                </a:solidFill>
                <a:latin typeface="+mj-lt"/>
              </a:defRPr>
            </a:lvl1pPr>
          </a:lstStyle>
          <a:p>
            <a:pPr>
              <a:defRPr/>
            </a:pPr>
            <a:fld id="{28E1356C-5422-4EED-A7CB-C7FDE19DFFA2}" type="slidenum">
              <a:rPr lang="en-US" altLang="en-US" smtClean="0"/>
              <a:pPr>
                <a:defRPr/>
              </a:pPr>
              <a:t>‹#›</a:t>
            </a:fld>
            <a:endParaRPr lang="en-US" altLang="en-US" dirty="0"/>
          </a:p>
        </p:txBody>
      </p:sp>
    </p:spTree>
    <p:extLst>
      <p:ext uri="{BB962C8B-B14F-4D97-AF65-F5344CB8AC3E}">
        <p14:creationId xmlns:p14="http://schemas.microsoft.com/office/powerpoint/2010/main" val="3873500531"/>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7" name="Slide Number Placeholder 6"/>
          <p:cNvSpPr>
            <a:spLocks noGrp="1" noChangeArrowheads="1"/>
          </p:cNvSpPr>
          <p:nvPr>
            <p:ph type="sldNum" sz="quarter" idx="12"/>
          </p:nvPr>
        </p:nvSpPr>
        <p:spPr>
          <a:xfrm>
            <a:off x="8077200" y="6248400"/>
            <a:ext cx="914400" cy="457200"/>
          </a:xfrm>
          <a:prstGeom prst="rect">
            <a:avLst/>
          </a:prstGeom>
          <a:ln/>
        </p:spPr>
        <p:txBody>
          <a:bodyPr/>
          <a:lstStyle>
            <a:lvl1pPr algn="r">
              <a:buNone/>
              <a:defRPr b="0" i="0">
                <a:solidFill>
                  <a:srgbClr val="00B0F0"/>
                </a:solidFill>
                <a:latin typeface="+mj-lt"/>
              </a:defRPr>
            </a:lvl1pPr>
          </a:lstStyle>
          <a:p>
            <a:pPr>
              <a:defRPr/>
            </a:pPr>
            <a:fld id="{28E1356C-5422-4EED-A7CB-C7FDE19DFFA2}" type="slidenum">
              <a:rPr lang="en-US" altLang="en-US" smtClean="0"/>
              <a:pPr>
                <a:defRPr/>
              </a:pPr>
              <a:t>‹#›</a:t>
            </a:fld>
            <a:endParaRPr lang="en-US" altLang="en-US" dirty="0"/>
          </a:p>
        </p:txBody>
      </p:sp>
    </p:spTree>
    <p:extLst>
      <p:ext uri="{BB962C8B-B14F-4D97-AF65-F5344CB8AC3E}">
        <p14:creationId xmlns:p14="http://schemas.microsoft.com/office/powerpoint/2010/main" val="257895405"/>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6"/>
          <p:cNvSpPr>
            <a:spLocks noGrp="1" noChangeArrowheads="1"/>
          </p:cNvSpPr>
          <p:nvPr>
            <p:ph type="sldNum" sz="quarter" idx="12"/>
          </p:nvPr>
        </p:nvSpPr>
        <p:spPr>
          <a:xfrm>
            <a:off x="8077200" y="6248400"/>
            <a:ext cx="914400" cy="457200"/>
          </a:xfrm>
          <a:prstGeom prst="rect">
            <a:avLst/>
          </a:prstGeom>
          <a:ln/>
        </p:spPr>
        <p:txBody>
          <a:bodyPr/>
          <a:lstStyle>
            <a:lvl1pPr algn="r">
              <a:buNone/>
              <a:defRPr b="0" i="0">
                <a:solidFill>
                  <a:srgbClr val="00B0F0"/>
                </a:solidFill>
                <a:latin typeface="+mj-lt"/>
              </a:defRPr>
            </a:lvl1pPr>
          </a:lstStyle>
          <a:p>
            <a:pPr>
              <a:defRPr/>
            </a:pPr>
            <a:fld id="{28E1356C-5422-4EED-A7CB-C7FDE19DFFA2}" type="slidenum">
              <a:rPr lang="en-US" altLang="en-US" smtClean="0"/>
              <a:pPr>
                <a:defRPr/>
              </a:pPr>
              <a:t>‹#›</a:t>
            </a:fld>
            <a:endParaRPr lang="en-US" altLang="en-US" dirty="0"/>
          </a:p>
        </p:txBody>
      </p:sp>
    </p:spTree>
    <p:extLst>
      <p:ext uri="{BB962C8B-B14F-4D97-AF65-F5344CB8AC3E}">
        <p14:creationId xmlns:p14="http://schemas.microsoft.com/office/powerpoint/2010/main" val="1839918569"/>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6"/>
          <p:cNvSpPr>
            <a:spLocks noGrp="1" noChangeArrowheads="1"/>
          </p:cNvSpPr>
          <p:nvPr>
            <p:ph type="sldNum" sz="quarter" idx="12"/>
          </p:nvPr>
        </p:nvSpPr>
        <p:spPr>
          <a:xfrm>
            <a:off x="8077200" y="6248400"/>
            <a:ext cx="914400" cy="457200"/>
          </a:xfrm>
          <a:prstGeom prst="rect">
            <a:avLst/>
          </a:prstGeom>
          <a:ln/>
        </p:spPr>
        <p:txBody>
          <a:bodyPr/>
          <a:lstStyle>
            <a:lvl1pPr algn="r">
              <a:buNone/>
              <a:defRPr b="0" i="0">
                <a:solidFill>
                  <a:srgbClr val="00B0F0"/>
                </a:solidFill>
                <a:latin typeface="+mj-lt"/>
              </a:defRPr>
            </a:lvl1pPr>
          </a:lstStyle>
          <a:p>
            <a:pPr>
              <a:defRPr/>
            </a:pPr>
            <a:fld id="{28E1356C-5422-4EED-A7CB-C7FDE19DFFA2}" type="slidenum">
              <a:rPr lang="en-US" altLang="en-US" smtClean="0"/>
              <a:pPr>
                <a:defRPr/>
              </a:pPr>
              <a:t>‹#›</a:t>
            </a:fld>
            <a:endParaRPr lang="en-US" altLang="en-US" dirty="0"/>
          </a:p>
        </p:txBody>
      </p:sp>
    </p:spTree>
    <p:extLst>
      <p:ext uri="{BB962C8B-B14F-4D97-AF65-F5344CB8AC3E}">
        <p14:creationId xmlns:p14="http://schemas.microsoft.com/office/powerpoint/2010/main" val="582333224"/>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Rectangle 6"/>
          <p:cNvSpPr>
            <a:spLocks noGrp="1" noChangeArrowheads="1"/>
          </p:cNvSpPr>
          <p:nvPr>
            <p:ph type="sldNum" sz="quarter" idx="12"/>
          </p:nvPr>
        </p:nvSpPr>
        <p:spPr>
          <a:xfrm>
            <a:off x="8077200" y="6248400"/>
            <a:ext cx="914400" cy="457200"/>
          </a:xfrm>
          <a:prstGeom prst="rect">
            <a:avLst/>
          </a:prstGeom>
          <a:ln/>
        </p:spPr>
        <p:txBody>
          <a:bodyPr/>
          <a:lstStyle>
            <a:lvl1pPr algn="r">
              <a:buNone/>
              <a:defRPr b="0" i="0">
                <a:solidFill>
                  <a:srgbClr val="00B0F0"/>
                </a:solidFill>
                <a:latin typeface="+mj-lt"/>
              </a:defRPr>
            </a:lvl1pPr>
          </a:lstStyle>
          <a:p>
            <a:pPr>
              <a:defRPr/>
            </a:pPr>
            <a:fld id="{28E1356C-5422-4EED-A7CB-C7FDE19DFFA2}" type="slidenum">
              <a:rPr lang="en-US" altLang="en-US" smtClean="0"/>
              <a:pPr>
                <a:defRPr/>
              </a:pPr>
              <a:t>‹#›</a:t>
            </a:fld>
            <a:endParaRPr lang="en-US" altLang="en-US" dirty="0"/>
          </a:p>
        </p:txBody>
      </p:sp>
    </p:spTree>
    <p:extLst>
      <p:ext uri="{BB962C8B-B14F-4D97-AF65-F5344CB8AC3E}">
        <p14:creationId xmlns:p14="http://schemas.microsoft.com/office/powerpoint/2010/main" val="417628177"/>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xfrm>
            <a:off x="8077200" y="6248400"/>
            <a:ext cx="914400" cy="457200"/>
          </a:xfrm>
          <a:prstGeom prst="rect">
            <a:avLst/>
          </a:prstGeom>
          <a:ln/>
        </p:spPr>
        <p:txBody>
          <a:bodyPr/>
          <a:lstStyle>
            <a:lvl1pPr algn="r">
              <a:buNone/>
              <a:defRPr b="0" i="0">
                <a:solidFill>
                  <a:srgbClr val="00B0F0"/>
                </a:solidFill>
                <a:latin typeface="+mj-lt"/>
              </a:defRPr>
            </a:lvl1pPr>
          </a:lstStyle>
          <a:p>
            <a:pPr>
              <a:defRPr/>
            </a:pPr>
            <a:fld id="{28E1356C-5422-4EED-A7CB-C7FDE19DFFA2}" type="slidenum">
              <a:rPr lang="en-US" altLang="en-US" smtClean="0"/>
              <a:pPr>
                <a:defRPr/>
              </a:pPr>
              <a:t>‹#›</a:t>
            </a:fld>
            <a:endParaRPr lang="en-US" altLang="en-US" dirty="0"/>
          </a:p>
        </p:txBody>
      </p:sp>
    </p:spTree>
    <p:extLst>
      <p:ext uri="{BB962C8B-B14F-4D97-AF65-F5344CB8AC3E}">
        <p14:creationId xmlns:p14="http://schemas.microsoft.com/office/powerpoint/2010/main" val="40657601"/>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Rectangle 6"/>
          <p:cNvSpPr>
            <a:spLocks noGrp="1" noChangeArrowheads="1"/>
          </p:cNvSpPr>
          <p:nvPr>
            <p:ph type="sldNum" sz="quarter" idx="12"/>
          </p:nvPr>
        </p:nvSpPr>
        <p:spPr>
          <a:xfrm>
            <a:off x="8077200" y="6248400"/>
            <a:ext cx="914400" cy="457200"/>
          </a:xfrm>
          <a:prstGeom prst="rect">
            <a:avLst/>
          </a:prstGeom>
          <a:ln/>
        </p:spPr>
        <p:txBody>
          <a:bodyPr/>
          <a:lstStyle>
            <a:lvl1pPr algn="r">
              <a:buNone/>
              <a:defRPr b="0" i="0">
                <a:solidFill>
                  <a:srgbClr val="00B0F0"/>
                </a:solidFill>
                <a:latin typeface="+mj-lt"/>
              </a:defRPr>
            </a:lvl1pPr>
          </a:lstStyle>
          <a:p>
            <a:pPr>
              <a:defRPr/>
            </a:pPr>
            <a:fld id="{28E1356C-5422-4EED-A7CB-C7FDE19DFFA2}" type="slidenum">
              <a:rPr lang="en-US" altLang="en-US" smtClean="0"/>
              <a:pPr>
                <a:defRPr/>
              </a:pPr>
              <a:t>‹#›</a:t>
            </a:fld>
            <a:endParaRPr lang="en-US" altLang="en-US" dirty="0"/>
          </a:p>
        </p:txBody>
      </p:sp>
    </p:spTree>
    <p:extLst>
      <p:ext uri="{BB962C8B-B14F-4D97-AF65-F5344CB8AC3E}">
        <p14:creationId xmlns:p14="http://schemas.microsoft.com/office/powerpoint/2010/main" val="2113552060"/>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Rectangle 6"/>
          <p:cNvSpPr>
            <a:spLocks noGrp="1" noChangeArrowheads="1"/>
          </p:cNvSpPr>
          <p:nvPr>
            <p:ph type="sldNum" sz="quarter" idx="12"/>
          </p:nvPr>
        </p:nvSpPr>
        <p:spPr>
          <a:xfrm>
            <a:off x="8077200" y="6248400"/>
            <a:ext cx="914400" cy="457200"/>
          </a:xfrm>
          <a:prstGeom prst="rect">
            <a:avLst/>
          </a:prstGeom>
          <a:ln/>
        </p:spPr>
        <p:txBody>
          <a:bodyPr/>
          <a:lstStyle>
            <a:lvl1pPr algn="r">
              <a:buNone/>
              <a:defRPr b="0" i="0">
                <a:solidFill>
                  <a:srgbClr val="00B0F0"/>
                </a:solidFill>
                <a:latin typeface="+mj-lt"/>
              </a:defRPr>
            </a:lvl1pPr>
          </a:lstStyle>
          <a:p>
            <a:pPr>
              <a:defRPr/>
            </a:pPr>
            <a:fld id="{28E1356C-5422-4EED-A7CB-C7FDE19DFFA2}" type="slidenum">
              <a:rPr lang="en-US" altLang="en-US" smtClean="0"/>
              <a:pPr>
                <a:defRPr/>
              </a:pPr>
              <a:t>‹#›</a:t>
            </a:fld>
            <a:endParaRPr lang="en-US" altLang="en-US" dirty="0"/>
          </a:p>
        </p:txBody>
      </p:sp>
    </p:spTree>
    <p:extLst>
      <p:ext uri="{BB962C8B-B14F-4D97-AF65-F5344CB8AC3E}">
        <p14:creationId xmlns:p14="http://schemas.microsoft.com/office/powerpoint/2010/main" val="2367013710"/>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1828800" y="457200"/>
            <a:ext cx="7011988" cy="1143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85800" y="1981200"/>
            <a:ext cx="8154988" cy="4191000"/>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2" name="Picture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33356" y="533400"/>
            <a:ext cx="1076695" cy="1077296"/>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fade thruBlk="1"/>
  </p:transition>
  <p:hf hdr="0" ftr="0" dt="0"/>
  <p:txStyles>
    <p:titleStyle>
      <a:lvl1pPr algn="l" rtl="0" eaLnBrk="0" fontAlgn="base" hangingPunct="0">
        <a:spcBef>
          <a:spcPct val="0"/>
        </a:spcBef>
        <a:spcAft>
          <a:spcPct val="0"/>
        </a:spcAft>
        <a:defRPr sz="4000">
          <a:solidFill>
            <a:srgbClr val="FFFF99"/>
          </a:solidFill>
          <a:effectLst>
            <a:outerShdw blurRad="38100" dist="38100" dir="2700000" algn="tl">
              <a:srgbClr val="C0C0C0"/>
            </a:outerShdw>
          </a:effectLst>
          <a:latin typeface="Georgia" panose="02040502050405020303" pitchFamily="18" charset="0"/>
          <a:ea typeface="+mj-ea"/>
          <a:cs typeface="+mj-cs"/>
        </a:defRPr>
      </a:lvl1pPr>
      <a:lvl2pPr algn="l" rtl="0" eaLnBrk="0" fontAlgn="base" hangingPunct="0">
        <a:spcBef>
          <a:spcPct val="0"/>
        </a:spcBef>
        <a:spcAft>
          <a:spcPct val="0"/>
        </a:spcAft>
        <a:defRPr sz="4800">
          <a:solidFill>
            <a:srgbClr val="FFFF99"/>
          </a:solidFill>
          <a:effectLst>
            <a:outerShdw blurRad="38100" dist="38100" dir="2700000" algn="tl">
              <a:srgbClr val="C0C0C0"/>
            </a:outerShdw>
          </a:effectLst>
          <a:latin typeface="Abadi MT Condensed Light" pitchFamily="34" charset="0"/>
        </a:defRPr>
      </a:lvl2pPr>
      <a:lvl3pPr algn="l" rtl="0" eaLnBrk="0" fontAlgn="base" hangingPunct="0">
        <a:spcBef>
          <a:spcPct val="0"/>
        </a:spcBef>
        <a:spcAft>
          <a:spcPct val="0"/>
        </a:spcAft>
        <a:defRPr sz="4800">
          <a:solidFill>
            <a:srgbClr val="FFFF99"/>
          </a:solidFill>
          <a:effectLst>
            <a:outerShdw blurRad="38100" dist="38100" dir="2700000" algn="tl">
              <a:srgbClr val="C0C0C0"/>
            </a:outerShdw>
          </a:effectLst>
          <a:latin typeface="Abadi MT Condensed Light" pitchFamily="34" charset="0"/>
        </a:defRPr>
      </a:lvl3pPr>
      <a:lvl4pPr algn="l" rtl="0" eaLnBrk="0" fontAlgn="base" hangingPunct="0">
        <a:spcBef>
          <a:spcPct val="0"/>
        </a:spcBef>
        <a:spcAft>
          <a:spcPct val="0"/>
        </a:spcAft>
        <a:defRPr sz="4800">
          <a:solidFill>
            <a:srgbClr val="FFFF99"/>
          </a:solidFill>
          <a:effectLst>
            <a:outerShdw blurRad="38100" dist="38100" dir="2700000" algn="tl">
              <a:srgbClr val="C0C0C0"/>
            </a:outerShdw>
          </a:effectLst>
          <a:latin typeface="Abadi MT Condensed Light" pitchFamily="34" charset="0"/>
        </a:defRPr>
      </a:lvl4pPr>
      <a:lvl5pPr algn="l" rtl="0" eaLnBrk="0" fontAlgn="base" hangingPunct="0">
        <a:spcBef>
          <a:spcPct val="0"/>
        </a:spcBef>
        <a:spcAft>
          <a:spcPct val="0"/>
        </a:spcAft>
        <a:defRPr sz="4800">
          <a:solidFill>
            <a:srgbClr val="FFFF99"/>
          </a:solidFill>
          <a:effectLst>
            <a:outerShdw blurRad="38100" dist="38100" dir="2700000" algn="tl">
              <a:srgbClr val="C0C0C0"/>
            </a:outerShdw>
          </a:effectLst>
          <a:latin typeface="Abadi MT Condensed Light" pitchFamily="34" charset="0"/>
        </a:defRPr>
      </a:lvl5pPr>
      <a:lvl6pPr marL="457200" algn="l" rtl="0" eaLnBrk="0" fontAlgn="base" hangingPunct="0">
        <a:spcBef>
          <a:spcPct val="0"/>
        </a:spcBef>
        <a:spcAft>
          <a:spcPct val="0"/>
        </a:spcAft>
        <a:defRPr sz="4800">
          <a:solidFill>
            <a:srgbClr val="FFFF99"/>
          </a:solidFill>
          <a:effectLst>
            <a:outerShdw blurRad="38100" dist="38100" dir="2700000" algn="tl">
              <a:srgbClr val="C0C0C0"/>
            </a:outerShdw>
          </a:effectLst>
          <a:latin typeface="Abadi MT Condensed Light" pitchFamily="34" charset="0"/>
        </a:defRPr>
      </a:lvl6pPr>
      <a:lvl7pPr marL="914400" algn="l" rtl="0" eaLnBrk="0" fontAlgn="base" hangingPunct="0">
        <a:spcBef>
          <a:spcPct val="0"/>
        </a:spcBef>
        <a:spcAft>
          <a:spcPct val="0"/>
        </a:spcAft>
        <a:defRPr sz="4800">
          <a:solidFill>
            <a:srgbClr val="FFFF99"/>
          </a:solidFill>
          <a:effectLst>
            <a:outerShdw blurRad="38100" dist="38100" dir="2700000" algn="tl">
              <a:srgbClr val="C0C0C0"/>
            </a:outerShdw>
          </a:effectLst>
          <a:latin typeface="Abadi MT Condensed Light" pitchFamily="34" charset="0"/>
        </a:defRPr>
      </a:lvl7pPr>
      <a:lvl8pPr marL="1371600" algn="l" rtl="0" eaLnBrk="0" fontAlgn="base" hangingPunct="0">
        <a:spcBef>
          <a:spcPct val="0"/>
        </a:spcBef>
        <a:spcAft>
          <a:spcPct val="0"/>
        </a:spcAft>
        <a:defRPr sz="4800">
          <a:solidFill>
            <a:srgbClr val="FFFF99"/>
          </a:solidFill>
          <a:effectLst>
            <a:outerShdw blurRad="38100" dist="38100" dir="2700000" algn="tl">
              <a:srgbClr val="C0C0C0"/>
            </a:outerShdw>
          </a:effectLst>
          <a:latin typeface="Abadi MT Condensed Light" pitchFamily="34" charset="0"/>
        </a:defRPr>
      </a:lvl8pPr>
      <a:lvl9pPr marL="1828800" algn="l" rtl="0" eaLnBrk="0" fontAlgn="base" hangingPunct="0">
        <a:spcBef>
          <a:spcPct val="0"/>
        </a:spcBef>
        <a:spcAft>
          <a:spcPct val="0"/>
        </a:spcAft>
        <a:defRPr sz="4800">
          <a:solidFill>
            <a:srgbClr val="FFFF99"/>
          </a:solidFill>
          <a:effectLst>
            <a:outerShdw blurRad="38100" dist="38100" dir="2700000" algn="tl">
              <a:srgbClr val="C0C0C0"/>
            </a:outerShdw>
          </a:effectLst>
          <a:latin typeface="Abadi MT Condensed Light" pitchFamily="34" charset="0"/>
        </a:defRPr>
      </a:lvl9pPr>
    </p:titleStyle>
    <p:bodyStyle>
      <a:lvl1pPr marL="342900" indent="-342900" algn="l" rtl="0" eaLnBrk="0" fontAlgn="base" hangingPunct="0">
        <a:spcBef>
          <a:spcPct val="20000"/>
        </a:spcBef>
        <a:spcAft>
          <a:spcPct val="0"/>
        </a:spcAft>
        <a:buChar char="•"/>
        <a:defRPr sz="3600" b="1" i="1">
          <a:solidFill>
            <a:srgbClr val="99CCFF"/>
          </a:solidFill>
          <a:latin typeface="Georgia" panose="02040502050405020303" pitchFamily="18" charset="0"/>
          <a:ea typeface="+mn-ea"/>
          <a:cs typeface="+mn-cs"/>
        </a:defRPr>
      </a:lvl1pPr>
      <a:lvl2pPr marL="742950" indent="-285750" algn="l" rtl="0" eaLnBrk="0" fontAlgn="base" hangingPunct="0">
        <a:spcBef>
          <a:spcPct val="20000"/>
        </a:spcBef>
        <a:spcAft>
          <a:spcPct val="0"/>
        </a:spcAft>
        <a:buChar char="–"/>
        <a:defRPr sz="3200">
          <a:solidFill>
            <a:srgbClr val="FFFFCC"/>
          </a:solidFill>
          <a:latin typeface="Georgia" panose="02040502050405020303" pitchFamily="18" charset="0"/>
        </a:defRPr>
      </a:lvl2pPr>
      <a:lvl3pPr marL="1143000" indent="-228600" algn="l" rtl="0" eaLnBrk="0" fontAlgn="base" hangingPunct="0">
        <a:spcBef>
          <a:spcPct val="20000"/>
        </a:spcBef>
        <a:spcAft>
          <a:spcPct val="0"/>
        </a:spcAft>
        <a:buChar char="•"/>
        <a:defRPr sz="2800">
          <a:solidFill>
            <a:srgbClr val="FFFFCC"/>
          </a:solidFill>
          <a:latin typeface="Georgia" panose="02040502050405020303" pitchFamily="18" charset="0"/>
        </a:defRPr>
      </a:lvl3pPr>
      <a:lvl4pPr marL="1600200" indent="-228600" algn="l" rtl="0" eaLnBrk="0" fontAlgn="base" hangingPunct="0">
        <a:spcBef>
          <a:spcPct val="20000"/>
        </a:spcBef>
        <a:spcAft>
          <a:spcPct val="0"/>
        </a:spcAft>
        <a:buChar char="–"/>
        <a:defRPr sz="2400">
          <a:solidFill>
            <a:srgbClr val="FFFFCC"/>
          </a:solidFill>
          <a:latin typeface="Georgia" panose="02040502050405020303" pitchFamily="18" charset="0"/>
        </a:defRPr>
      </a:lvl4pPr>
      <a:lvl5pPr marL="2057400" indent="-228600" algn="l" rtl="0" eaLnBrk="0" fontAlgn="base" hangingPunct="0">
        <a:spcBef>
          <a:spcPct val="20000"/>
        </a:spcBef>
        <a:spcAft>
          <a:spcPct val="0"/>
        </a:spcAft>
        <a:buChar char="»"/>
        <a:defRPr sz="2400">
          <a:solidFill>
            <a:srgbClr val="FFFFCC"/>
          </a:solidFill>
          <a:latin typeface="Georgia" panose="02040502050405020303" pitchFamily="18" charset="0"/>
        </a:defRPr>
      </a:lvl5pPr>
      <a:lvl6pPr marL="2514600" indent="-228600" algn="l" rtl="0" eaLnBrk="0" fontAlgn="base" hangingPunct="0">
        <a:spcBef>
          <a:spcPct val="20000"/>
        </a:spcBef>
        <a:spcAft>
          <a:spcPct val="0"/>
        </a:spcAft>
        <a:buChar char="»"/>
        <a:defRPr sz="2400">
          <a:solidFill>
            <a:srgbClr val="FFFFCC"/>
          </a:solidFill>
          <a:latin typeface="+mn-lt"/>
        </a:defRPr>
      </a:lvl6pPr>
      <a:lvl7pPr marL="2971800" indent="-228600" algn="l" rtl="0" eaLnBrk="0" fontAlgn="base" hangingPunct="0">
        <a:spcBef>
          <a:spcPct val="20000"/>
        </a:spcBef>
        <a:spcAft>
          <a:spcPct val="0"/>
        </a:spcAft>
        <a:buChar char="»"/>
        <a:defRPr sz="2400">
          <a:solidFill>
            <a:srgbClr val="FFFFCC"/>
          </a:solidFill>
          <a:latin typeface="+mn-lt"/>
        </a:defRPr>
      </a:lvl7pPr>
      <a:lvl8pPr marL="3429000" indent="-228600" algn="l" rtl="0" eaLnBrk="0" fontAlgn="base" hangingPunct="0">
        <a:spcBef>
          <a:spcPct val="20000"/>
        </a:spcBef>
        <a:spcAft>
          <a:spcPct val="0"/>
        </a:spcAft>
        <a:buChar char="»"/>
        <a:defRPr sz="2400">
          <a:solidFill>
            <a:srgbClr val="FFFFCC"/>
          </a:solidFill>
          <a:latin typeface="+mn-lt"/>
        </a:defRPr>
      </a:lvl8pPr>
      <a:lvl9pPr marL="3886200" indent="-228600" algn="l" rtl="0" eaLnBrk="0" fontAlgn="base" hangingPunct="0">
        <a:spcBef>
          <a:spcPct val="20000"/>
        </a:spcBef>
        <a:spcAft>
          <a:spcPct val="0"/>
        </a:spcAft>
        <a:buChar char="»"/>
        <a:defRPr sz="2400">
          <a:solidFill>
            <a:srgbClr val="FFFFC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505200" y="1295400"/>
            <a:ext cx="5334000" cy="1981200"/>
          </a:xfrm>
        </p:spPr>
        <p:txBody>
          <a:bodyPr/>
          <a:lstStyle/>
          <a:p>
            <a:pPr algn="r">
              <a:defRPr/>
            </a:pPr>
            <a:r>
              <a:rPr lang="en-US" altLang="en-US" dirty="0"/>
              <a:t>Basket Hitch Anchors</a:t>
            </a:r>
          </a:p>
        </p:txBody>
      </p:sp>
      <p:sp>
        <p:nvSpPr>
          <p:cNvPr id="3077" name="Rectangle 3"/>
          <p:cNvSpPr>
            <a:spLocks noGrp="1" noChangeArrowheads="1"/>
          </p:cNvSpPr>
          <p:nvPr>
            <p:ph type="subTitle" idx="1"/>
          </p:nvPr>
        </p:nvSpPr>
        <p:spPr>
          <a:xfrm>
            <a:off x="1397876" y="5105400"/>
            <a:ext cx="7620000" cy="1066800"/>
          </a:xfrm>
        </p:spPr>
        <p:txBody>
          <a:bodyPr/>
          <a:lstStyle/>
          <a:p>
            <a:pPr algn="l"/>
            <a:r>
              <a:rPr lang="en-US" altLang="en-US" dirty="0"/>
              <a:t>Joe Ray/Keith Conover, </a:t>
            </a:r>
            <a:br>
              <a:rPr lang="en-US" altLang="en-US" dirty="0"/>
            </a:br>
            <a:r>
              <a:rPr lang="en-US" altLang="en-US" dirty="0"/>
              <a:t>Allegheny Mountain Rescue Group</a:t>
            </a:r>
            <a:br>
              <a:rPr lang="en-US" altLang="en-US" dirty="0"/>
            </a:br>
            <a:endParaRPr lang="en-US" altLang="en-US" dirty="0"/>
          </a:p>
        </p:txBody>
      </p:sp>
      <p:sp>
        <p:nvSpPr>
          <p:cNvPr id="2" name="Slide Number Placeholder 1"/>
          <p:cNvSpPr>
            <a:spLocks noGrp="1"/>
          </p:cNvSpPr>
          <p:nvPr>
            <p:ph type="sldNum" sz="quarter" idx="12"/>
          </p:nvPr>
        </p:nvSpPr>
        <p:spPr/>
        <p:txBody>
          <a:bodyPr/>
          <a:lstStyle/>
          <a:p>
            <a:pPr>
              <a:defRPr/>
            </a:pPr>
            <a:fld id="{28E1356C-5422-4EED-A7CB-C7FDE19DFFA2}" type="slidenum">
              <a:rPr lang="en-US" altLang="en-US" smtClean="0"/>
              <a:pPr>
                <a:defRPr/>
              </a:pPr>
              <a:t>1</a:t>
            </a:fld>
            <a:endParaRPr lang="en-US" altLang="en-US" dirty="0"/>
          </a:p>
        </p:txBody>
      </p:sp>
      <p:sp>
        <p:nvSpPr>
          <p:cNvPr id="5" name="Date Placeholder 4"/>
          <p:cNvSpPr>
            <a:spLocks noGrp="1"/>
          </p:cNvSpPr>
          <p:nvPr>
            <p:ph type="dt" sz="half" idx="10"/>
          </p:nvPr>
        </p:nvSpPr>
        <p:spPr/>
        <p:txBody>
          <a:bodyPr/>
          <a:lstStyle/>
          <a:p>
            <a:pPr>
              <a:defRPr/>
            </a:pPr>
            <a:r>
              <a:rPr lang="en-US" altLang="en-US" sz="2800" dirty="0"/>
              <a:t>1/13/18</a:t>
            </a:r>
          </a:p>
        </p:txBody>
      </p:sp>
      <p:sp>
        <p:nvSpPr>
          <p:cNvPr id="6" name="Footer Placeholder 5"/>
          <p:cNvSpPr>
            <a:spLocks noGrp="1"/>
          </p:cNvSpPr>
          <p:nvPr>
            <p:ph type="ftr" sz="quarter" idx="11"/>
          </p:nvPr>
        </p:nvSpPr>
        <p:spPr/>
        <p:txBody>
          <a:bodyPr/>
          <a:lstStyle/>
          <a:p>
            <a:pPr algn="r">
              <a:defRPr/>
            </a:pPr>
            <a:r>
              <a:rPr lang="en-US" sz="1600" baseline="30000" dirty="0"/>
              <a:t>.</a:t>
            </a:r>
          </a:p>
          <a:p>
            <a:pPr algn="r">
              <a:defRPr/>
            </a:pPr>
            <a:r>
              <a:rPr lang="en-US" sz="1600" baseline="30000" dirty="0"/>
              <a:t>This work is licensed under the </a:t>
            </a:r>
            <a:r>
              <a:rPr lang="en-US" sz="1600" i="1" baseline="30000" dirty="0"/>
              <a:t>Attribution-</a:t>
            </a:r>
            <a:r>
              <a:rPr lang="en-US" sz="1600" i="1" baseline="30000" dirty="0" err="1"/>
              <a:t>ShareAlike</a:t>
            </a:r>
            <a:r>
              <a:rPr lang="en-US" sz="1600" i="1" baseline="30000" dirty="0"/>
              <a:t> 4.0 International License</a:t>
            </a:r>
            <a:r>
              <a:rPr lang="en-US" sz="1600" baseline="30000" dirty="0"/>
              <a:t> (CC BY-SA 4.0) </a:t>
            </a:r>
            <a:endParaRPr lang="en-US" altLang="en-US" sz="1600" dirty="0"/>
          </a:p>
        </p:txBody>
      </p:sp>
      <p:pic>
        <p:nvPicPr>
          <p:cNvPr id="4" name="Picture 3">
            <a:extLst>
              <a:ext uri="{FF2B5EF4-FFF2-40B4-BE49-F238E27FC236}">
                <a16:creationId xmlns:a16="http://schemas.microsoft.com/office/drawing/2014/main" id="{C9EF9E19-267B-4F93-8475-2E980E1F32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5787" y="3551534"/>
            <a:ext cx="1887375" cy="1544230"/>
          </a:xfrm>
          <a:prstGeom prst="rect">
            <a:avLst/>
          </a:prstGeom>
        </p:spPr>
      </p:pic>
    </p:spTree>
    <p:custDataLst>
      <p:tags r:id="rId1"/>
    </p:custData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FF462F7-DEA0-46A2-A6E4-5C5299FAE129}"/>
              </a:ext>
            </a:extLst>
          </p:cNvPr>
          <p:cNvSpPr>
            <a:spLocks noGrp="1"/>
          </p:cNvSpPr>
          <p:nvPr>
            <p:ph type="sldNum" sz="quarter" idx="12"/>
          </p:nvPr>
        </p:nvSpPr>
        <p:spPr/>
        <p:txBody>
          <a:bodyPr/>
          <a:lstStyle/>
          <a:p>
            <a:pPr>
              <a:defRPr/>
            </a:pPr>
            <a:fld id="{28E1356C-5422-4EED-A7CB-C7FDE19DFFA2}" type="slidenum">
              <a:rPr lang="en-US" altLang="en-US" smtClean="0"/>
              <a:pPr>
                <a:defRPr/>
              </a:pPr>
              <a:t>10</a:t>
            </a:fld>
            <a:endParaRPr lang="en-US" altLang="en-US" dirty="0"/>
          </a:p>
        </p:txBody>
      </p:sp>
      <p:pic>
        <p:nvPicPr>
          <p:cNvPr id="5" name="Picture 2">
            <a:extLst>
              <a:ext uri="{FF2B5EF4-FFF2-40B4-BE49-F238E27FC236}">
                <a16:creationId xmlns:a16="http://schemas.microsoft.com/office/drawing/2014/main" id="{67818A1B-CE43-4BA5-B899-707FE9BF2FD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14400"/>
            <a:ext cx="9076267"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7862172"/>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FF462F7-DEA0-46A2-A6E4-5C5299FAE129}"/>
              </a:ext>
            </a:extLst>
          </p:cNvPr>
          <p:cNvSpPr>
            <a:spLocks noGrp="1"/>
          </p:cNvSpPr>
          <p:nvPr>
            <p:ph type="sldNum" sz="quarter" idx="12"/>
          </p:nvPr>
        </p:nvSpPr>
        <p:spPr/>
        <p:txBody>
          <a:bodyPr/>
          <a:lstStyle/>
          <a:p>
            <a:pPr>
              <a:defRPr/>
            </a:pPr>
            <a:fld id="{28E1356C-5422-4EED-A7CB-C7FDE19DFFA2}" type="slidenum">
              <a:rPr lang="en-US" altLang="en-US" smtClean="0"/>
              <a:pPr>
                <a:defRPr/>
              </a:pPr>
              <a:t>11</a:t>
            </a:fld>
            <a:endParaRPr lang="en-US" altLang="en-US" dirty="0"/>
          </a:p>
        </p:txBody>
      </p:sp>
      <p:pic>
        <p:nvPicPr>
          <p:cNvPr id="4" name="Picture 3">
            <a:extLst>
              <a:ext uri="{FF2B5EF4-FFF2-40B4-BE49-F238E27FC236}">
                <a16:creationId xmlns:a16="http://schemas.microsoft.com/office/drawing/2014/main" id="{174FA9B5-4FD2-48AC-91EC-1EFF2539246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951" t="2290" r="10481" b="-2290"/>
          <a:stretch/>
        </p:blipFill>
        <p:spPr bwMode="auto">
          <a:xfrm>
            <a:off x="152400" y="76200"/>
            <a:ext cx="8915400" cy="6465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9625727"/>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FF462F7-DEA0-46A2-A6E4-5C5299FAE129}"/>
              </a:ext>
            </a:extLst>
          </p:cNvPr>
          <p:cNvSpPr>
            <a:spLocks noGrp="1"/>
          </p:cNvSpPr>
          <p:nvPr>
            <p:ph type="sldNum" sz="quarter" idx="12"/>
          </p:nvPr>
        </p:nvSpPr>
        <p:spPr/>
        <p:txBody>
          <a:bodyPr/>
          <a:lstStyle/>
          <a:p>
            <a:pPr>
              <a:defRPr/>
            </a:pPr>
            <a:fld id="{28E1356C-5422-4EED-A7CB-C7FDE19DFFA2}" type="slidenum">
              <a:rPr lang="en-US" altLang="en-US" smtClean="0"/>
              <a:pPr>
                <a:defRPr/>
              </a:pPr>
              <a:t>12</a:t>
            </a:fld>
            <a:endParaRPr lang="en-US" altLang="en-US" dirty="0"/>
          </a:p>
        </p:txBody>
      </p:sp>
      <p:pic>
        <p:nvPicPr>
          <p:cNvPr id="4" name="Picture 2">
            <a:extLst>
              <a:ext uri="{FF2B5EF4-FFF2-40B4-BE49-F238E27FC236}">
                <a16:creationId xmlns:a16="http://schemas.microsoft.com/office/drawing/2014/main" id="{BD893013-112D-41FC-9FB7-1D5618CBF6E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85800"/>
            <a:ext cx="9076266"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3EE24716-826E-44CF-A0F8-6EA290DFAE44}"/>
              </a:ext>
            </a:extLst>
          </p:cNvPr>
          <p:cNvSpPr txBox="1">
            <a:spLocks noChangeArrowheads="1"/>
          </p:cNvSpPr>
          <p:nvPr/>
        </p:nvSpPr>
        <p:spPr bwMode="auto">
          <a:xfrm>
            <a:off x="6781800" y="51594"/>
            <a:ext cx="26670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None/>
            </a:pPr>
            <a:r>
              <a:rPr lang="en-US" altLang="en-US" sz="4400" i="0" dirty="0">
                <a:solidFill>
                  <a:srgbClr val="FF0000"/>
                </a:solidFill>
              </a:rPr>
              <a:t>2,200 lbs</a:t>
            </a:r>
          </a:p>
        </p:txBody>
      </p:sp>
    </p:spTree>
    <p:extLst>
      <p:ext uri="{BB962C8B-B14F-4D97-AF65-F5344CB8AC3E}">
        <p14:creationId xmlns:p14="http://schemas.microsoft.com/office/powerpoint/2010/main" val="1335517749"/>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FF462F7-DEA0-46A2-A6E4-5C5299FAE129}"/>
              </a:ext>
            </a:extLst>
          </p:cNvPr>
          <p:cNvSpPr>
            <a:spLocks noGrp="1"/>
          </p:cNvSpPr>
          <p:nvPr>
            <p:ph type="sldNum" sz="quarter" idx="12"/>
          </p:nvPr>
        </p:nvSpPr>
        <p:spPr/>
        <p:txBody>
          <a:bodyPr/>
          <a:lstStyle/>
          <a:p>
            <a:pPr>
              <a:defRPr/>
            </a:pPr>
            <a:fld id="{28E1356C-5422-4EED-A7CB-C7FDE19DFFA2}" type="slidenum">
              <a:rPr lang="en-US" altLang="en-US" smtClean="0"/>
              <a:pPr>
                <a:defRPr/>
              </a:pPr>
              <a:t>13</a:t>
            </a:fld>
            <a:endParaRPr lang="en-US" altLang="en-US" dirty="0"/>
          </a:p>
        </p:txBody>
      </p:sp>
      <p:pic>
        <p:nvPicPr>
          <p:cNvPr id="4" name="Picture 3">
            <a:extLst>
              <a:ext uri="{FF2B5EF4-FFF2-40B4-BE49-F238E27FC236}">
                <a16:creationId xmlns:a16="http://schemas.microsoft.com/office/drawing/2014/main" id="{D7D90227-CA2D-4D7A-9B70-34C1B4AC009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06" y="914400"/>
            <a:ext cx="9132094" cy="5136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5">
            <a:extLst>
              <a:ext uri="{FF2B5EF4-FFF2-40B4-BE49-F238E27FC236}">
                <a16:creationId xmlns:a16="http://schemas.microsoft.com/office/drawing/2014/main" id="{EE284494-9850-4DA3-9930-8FFD67F21530}"/>
              </a:ext>
            </a:extLst>
          </p:cNvPr>
          <p:cNvSpPr txBox="1">
            <a:spLocks noChangeArrowheads="1"/>
          </p:cNvSpPr>
          <p:nvPr/>
        </p:nvSpPr>
        <p:spPr bwMode="auto">
          <a:xfrm>
            <a:off x="6400800" y="171450"/>
            <a:ext cx="2743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None/>
            </a:pPr>
            <a:r>
              <a:rPr lang="en-US" altLang="en-US" sz="4400" i="0" dirty="0">
                <a:solidFill>
                  <a:srgbClr val="FF0000"/>
                </a:solidFill>
              </a:rPr>
              <a:t>5,808 lbs</a:t>
            </a:r>
          </a:p>
        </p:txBody>
      </p:sp>
    </p:spTree>
    <p:extLst>
      <p:ext uri="{BB962C8B-B14F-4D97-AF65-F5344CB8AC3E}">
        <p14:creationId xmlns:p14="http://schemas.microsoft.com/office/powerpoint/2010/main" val="907098828"/>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FF462F7-DEA0-46A2-A6E4-5C5299FAE129}"/>
              </a:ext>
            </a:extLst>
          </p:cNvPr>
          <p:cNvSpPr>
            <a:spLocks noGrp="1"/>
          </p:cNvSpPr>
          <p:nvPr>
            <p:ph type="sldNum" sz="quarter" idx="12"/>
          </p:nvPr>
        </p:nvSpPr>
        <p:spPr/>
        <p:txBody>
          <a:bodyPr/>
          <a:lstStyle/>
          <a:p>
            <a:pPr>
              <a:defRPr/>
            </a:pPr>
            <a:fld id="{28E1356C-5422-4EED-A7CB-C7FDE19DFFA2}" type="slidenum">
              <a:rPr lang="en-US" altLang="en-US" smtClean="0"/>
              <a:pPr>
                <a:defRPr/>
              </a:pPr>
              <a:t>14</a:t>
            </a:fld>
            <a:endParaRPr lang="en-US" altLang="en-US" dirty="0"/>
          </a:p>
        </p:txBody>
      </p:sp>
      <p:sp>
        <p:nvSpPr>
          <p:cNvPr id="4" name="TextBox 3">
            <a:extLst>
              <a:ext uri="{FF2B5EF4-FFF2-40B4-BE49-F238E27FC236}">
                <a16:creationId xmlns:a16="http://schemas.microsoft.com/office/drawing/2014/main" id="{788222A6-70F9-4B48-B174-9E3D2181BCE5}"/>
              </a:ext>
            </a:extLst>
          </p:cNvPr>
          <p:cNvSpPr txBox="1">
            <a:spLocks noChangeArrowheads="1"/>
          </p:cNvSpPr>
          <p:nvPr/>
        </p:nvSpPr>
        <p:spPr bwMode="auto">
          <a:xfrm>
            <a:off x="6415087" y="152400"/>
            <a:ext cx="2743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None/>
            </a:pPr>
            <a:r>
              <a:rPr lang="en-US" altLang="en-US" sz="4400" i="0" dirty="0">
                <a:solidFill>
                  <a:srgbClr val="FF0000"/>
                </a:solidFill>
              </a:rPr>
              <a:t>4,144 lbs</a:t>
            </a:r>
          </a:p>
        </p:txBody>
      </p:sp>
      <p:pic>
        <p:nvPicPr>
          <p:cNvPr id="5" name="Picture 2">
            <a:extLst>
              <a:ext uri="{FF2B5EF4-FFF2-40B4-BE49-F238E27FC236}">
                <a16:creationId xmlns:a16="http://schemas.microsoft.com/office/drawing/2014/main" id="{64836C33-290B-4202-A13C-0C7958F4A76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95" y="1009600"/>
            <a:ext cx="9158287" cy="515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8328238"/>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0D5A0-332B-42C8-8CB1-7DFFE580570E}"/>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A2474583-AE26-4EDA-8E1E-BAF4444DAF44}"/>
              </a:ext>
            </a:extLst>
          </p:cNvPr>
          <p:cNvSpPr>
            <a:spLocks noGrp="1"/>
          </p:cNvSpPr>
          <p:nvPr>
            <p:ph idx="1"/>
          </p:nvPr>
        </p:nvSpPr>
        <p:spPr>
          <a:xfrm>
            <a:off x="609600" y="1752600"/>
            <a:ext cx="8305800" cy="4876800"/>
          </a:xfrm>
        </p:spPr>
        <p:txBody>
          <a:bodyPr/>
          <a:lstStyle/>
          <a:p>
            <a:r>
              <a:rPr lang="en-US" sz="2800" b="0" i="0" dirty="0"/>
              <a:t>Initial internal anchor angle: 86-124°</a:t>
            </a:r>
          </a:p>
          <a:p>
            <a:r>
              <a:rPr lang="en-US" sz="2800" b="0" i="0" dirty="0"/>
              <a:t>Under load, webbing stretched, and angles decreased 10%-29%</a:t>
            </a:r>
          </a:p>
          <a:p>
            <a:r>
              <a:rPr lang="en-US" sz="2800" b="0" i="0" dirty="0"/>
              <a:t>3,000 lbs,: 74-94°</a:t>
            </a:r>
          </a:p>
          <a:p>
            <a:r>
              <a:rPr lang="en-US" sz="2800" b="0" i="0" dirty="0"/>
              <a:t>Larger initial angle = larger stretch (3-4”)</a:t>
            </a:r>
          </a:p>
          <a:p>
            <a:endParaRPr lang="en-US" dirty="0"/>
          </a:p>
        </p:txBody>
      </p:sp>
      <p:sp>
        <p:nvSpPr>
          <p:cNvPr id="4" name="Slide Number Placeholder 3">
            <a:extLst>
              <a:ext uri="{FF2B5EF4-FFF2-40B4-BE49-F238E27FC236}">
                <a16:creationId xmlns:a16="http://schemas.microsoft.com/office/drawing/2014/main" id="{88941BCE-1095-47E6-AAC8-1C0B60C203AB}"/>
              </a:ext>
            </a:extLst>
          </p:cNvPr>
          <p:cNvSpPr>
            <a:spLocks noGrp="1"/>
          </p:cNvSpPr>
          <p:nvPr>
            <p:ph type="sldNum" sz="quarter" idx="12"/>
          </p:nvPr>
        </p:nvSpPr>
        <p:spPr/>
        <p:txBody>
          <a:bodyPr/>
          <a:lstStyle/>
          <a:p>
            <a:pPr>
              <a:defRPr/>
            </a:pPr>
            <a:fld id="{28E1356C-5422-4EED-A7CB-C7FDE19DFFA2}" type="slidenum">
              <a:rPr lang="en-US" altLang="en-US" smtClean="0"/>
              <a:pPr>
                <a:defRPr/>
              </a:pPr>
              <a:t>15</a:t>
            </a:fld>
            <a:endParaRPr lang="en-US" altLang="en-US" dirty="0"/>
          </a:p>
        </p:txBody>
      </p:sp>
    </p:spTree>
    <p:extLst>
      <p:ext uri="{BB962C8B-B14F-4D97-AF65-F5344CB8AC3E}">
        <p14:creationId xmlns:p14="http://schemas.microsoft.com/office/powerpoint/2010/main" val="1043703538"/>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0D5A0-332B-42C8-8CB1-7DFFE580570E}"/>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A2474583-AE26-4EDA-8E1E-BAF4444DAF44}"/>
              </a:ext>
            </a:extLst>
          </p:cNvPr>
          <p:cNvSpPr>
            <a:spLocks noGrp="1"/>
          </p:cNvSpPr>
          <p:nvPr>
            <p:ph idx="1"/>
          </p:nvPr>
        </p:nvSpPr>
        <p:spPr>
          <a:xfrm>
            <a:off x="609600" y="1752600"/>
            <a:ext cx="8305800" cy="4876800"/>
          </a:xfrm>
        </p:spPr>
        <p:txBody>
          <a:bodyPr/>
          <a:lstStyle/>
          <a:p>
            <a:r>
              <a:rPr lang="en-US" sz="2800" b="0" i="0" dirty="0"/>
              <a:t>Steel carabiners: no damage or failures </a:t>
            </a:r>
          </a:p>
          <a:p>
            <a:r>
              <a:rPr lang="en-US" sz="2800" b="0" i="0" dirty="0"/>
              <a:t>Aluminum locking carabiners: failures within our 10:1 safety margin, as low as 4,144lbs/18.42 </a:t>
            </a:r>
            <a:r>
              <a:rPr lang="en-US" sz="2800" b="0" i="0" dirty="0" err="1"/>
              <a:t>kN</a:t>
            </a:r>
            <a:endParaRPr lang="en-US" sz="2800" b="0" i="0" dirty="0"/>
          </a:p>
          <a:p>
            <a:r>
              <a:rPr lang="en-US" sz="2800" b="0" i="0" dirty="0"/>
              <a:t>Aluminum non-locking climbing carabiners, as low as 2,200 lbs/9.78 </a:t>
            </a:r>
            <a:r>
              <a:rPr lang="en-US" sz="2800" b="0" i="0" dirty="0" err="1"/>
              <a:t>kN</a:t>
            </a:r>
            <a:endParaRPr lang="en-US" sz="2800" b="0" i="0" dirty="0"/>
          </a:p>
          <a:p>
            <a:r>
              <a:rPr lang="en-US" sz="2800" b="0" i="0" dirty="0"/>
              <a:t>The more exotic the shape of the carabiner, the more likely to sustain damage or fail</a:t>
            </a:r>
          </a:p>
          <a:p>
            <a:r>
              <a:rPr lang="en-US" sz="2800" b="0" i="0" dirty="0"/>
              <a:t>On asymmetrical carabiners, the wide side experienced more issues than the narrow side</a:t>
            </a:r>
          </a:p>
          <a:p>
            <a:endParaRPr lang="en-US" dirty="0"/>
          </a:p>
        </p:txBody>
      </p:sp>
      <p:sp>
        <p:nvSpPr>
          <p:cNvPr id="4" name="Slide Number Placeholder 3">
            <a:extLst>
              <a:ext uri="{FF2B5EF4-FFF2-40B4-BE49-F238E27FC236}">
                <a16:creationId xmlns:a16="http://schemas.microsoft.com/office/drawing/2014/main" id="{88941BCE-1095-47E6-AAC8-1C0B60C203AB}"/>
              </a:ext>
            </a:extLst>
          </p:cNvPr>
          <p:cNvSpPr>
            <a:spLocks noGrp="1"/>
          </p:cNvSpPr>
          <p:nvPr>
            <p:ph type="sldNum" sz="quarter" idx="12"/>
          </p:nvPr>
        </p:nvSpPr>
        <p:spPr/>
        <p:txBody>
          <a:bodyPr/>
          <a:lstStyle/>
          <a:p>
            <a:pPr>
              <a:defRPr/>
            </a:pPr>
            <a:fld id="{28E1356C-5422-4EED-A7CB-C7FDE19DFFA2}" type="slidenum">
              <a:rPr lang="en-US" altLang="en-US" smtClean="0"/>
              <a:pPr>
                <a:defRPr/>
              </a:pPr>
              <a:t>16</a:t>
            </a:fld>
            <a:endParaRPr lang="en-US" altLang="en-US" dirty="0"/>
          </a:p>
        </p:txBody>
      </p:sp>
    </p:spTree>
    <p:extLst>
      <p:ext uri="{BB962C8B-B14F-4D97-AF65-F5344CB8AC3E}">
        <p14:creationId xmlns:p14="http://schemas.microsoft.com/office/powerpoint/2010/main" val="434835993"/>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0D5A0-332B-42C8-8CB1-7DFFE580570E}"/>
              </a:ext>
            </a:extLst>
          </p:cNvPr>
          <p:cNvSpPr>
            <a:spLocks noGrp="1"/>
          </p:cNvSpPr>
          <p:nvPr>
            <p:ph type="title"/>
          </p:nvPr>
        </p:nvSpPr>
        <p:spPr/>
        <p:txBody>
          <a:bodyPr/>
          <a:lstStyle/>
          <a:p>
            <a:r>
              <a:rPr lang="en-US" dirty="0"/>
              <a:t>Other issues and failures</a:t>
            </a:r>
          </a:p>
        </p:txBody>
      </p:sp>
      <p:sp>
        <p:nvSpPr>
          <p:cNvPr id="3" name="Content Placeholder 2">
            <a:extLst>
              <a:ext uri="{FF2B5EF4-FFF2-40B4-BE49-F238E27FC236}">
                <a16:creationId xmlns:a16="http://schemas.microsoft.com/office/drawing/2014/main" id="{A2474583-AE26-4EDA-8E1E-BAF4444DAF44}"/>
              </a:ext>
            </a:extLst>
          </p:cNvPr>
          <p:cNvSpPr>
            <a:spLocks noGrp="1"/>
          </p:cNvSpPr>
          <p:nvPr>
            <p:ph idx="1"/>
          </p:nvPr>
        </p:nvSpPr>
        <p:spPr>
          <a:xfrm>
            <a:off x="609600" y="1752600"/>
            <a:ext cx="8305800" cy="4876800"/>
          </a:xfrm>
        </p:spPr>
        <p:txBody>
          <a:bodyPr/>
          <a:lstStyle/>
          <a:p>
            <a:r>
              <a:rPr lang="en-US" sz="2800" b="0" i="0" dirty="0"/>
              <a:t>9 Prusiks melted/destroyed </a:t>
            </a:r>
          </a:p>
          <a:p>
            <a:r>
              <a:rPr lang="en-US" sz="2800" b="0" i="0" dirty="0"/>
              <a:t>One tree pulled out of ground at &lt;4000lbs</a:t>
            </a:r>
          </a:p>
          <a:p>
            <a:r>
              <a:rPr lang="en-US" sz="2800" b="0" i="0" dirty="0"/>
              <a:t>1 load releasing hitch melted at ~3000lbs</a:t>
            </a:r>
          </a:p>
          <a:p>
            <a:r>
              <a:rPr lang="en-US" sz="2800" b="0" i="0" dirty="0"/>
              <a:t>Anchor strap damaged by abrasion on the anchor</a:t>
            </a:r>
          </a:p>
          <a:p>
            <a:r>
              <a:rPr lang="en-US" sz="2800" b="0" i="0" dirty="0"/>
              <a:t>1 screw link was damaged under normal usage</a:t>
            </a:r>
          </a:p>
          <a:p>
            <a:endParaRPr lang="en-US" dirty="0"/>
          </a:p>
        </p:txBody>
      </p:sp>
      <p:sp>
        <p:nvSpPr>
          <p:cNvPr id="4" name="Slide Number Placeholder 3">
            <a:extLst>
              <a:ext uri="{FF2B5EF4-FFF2-40B4-BE49-F238E27FC236}">
                <a16:creationId xmlns:a16="http://schemas.microsoft.com/office/drawing/2014/main" id="{88941BCE-1095-47E6-AAC8-1C0B60C203AB}"/>
              </a:ext>
            </a:extLst>
          </p:cNvPr>
          <p:cNvSpPr>
            <a:spLocks noGrp="1"/>
          </p:cNvSpPr>
          <p:nvPr>
            <p:ph type="sldNum" sz="quarter" idx="12"/>
          </p:nvPr>
        </p:nvSpPr>
        <p:spPr/>
        <p:txBody>
          <a:bodyPr/>
          <a:lstStyle/>
          <a:p>
            <a:pPr>
              <a:defRPr/>
            </a:pPr>
            <a:fld id="{28E1356C-5422-4EED-A7CB-C7FDE19DFFA2}" type="slidenum">
              <a:rPr lang="en-US" altLang="en-US" smtClean="0"/>
              <a:pPr>
                <a:defRPr/>
              </a:pPr>
              <a:t>17</a:t>
            </a:fld>
            <a:endParaRPr lang="en-US" altLang="en-US" dirty="0"/>
          </a:p>
        </p:txBody>
      </p:sp>
    </p:spTree>
    <p:extLst>
      <p:ext uri="{BB962C8B-B14F-4D97-AF65-F5344CB8AC3E}">
        <p14:creationId xmlns:p14="http://schemas.microsoft.com/office/powerpoint/2010/main" val="3210151737"/>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0D5A0-332B-42C8-8CB1-7DFFE580570E}"/>
              </a:ext>
            </a:extLst>
          </p:cNvPr>
          <p:cNvSpPr>
            <a:spLocks noGrp="1"/>
          </p:cNvSpPr>
          <p:nvPr>
            <p:ph type="title"/>
          </p:nvPr>
        </p:nvSpPr>
        <p:spPr/>
        <p:txBody>
          <a:bodyPr/>
          <a:lstStyle/>
          <a:p>
            <a:r>
              <a:rPr lang="en-US" dirty="0"/>
              <a:t>Conclusion and Recommendations</a:t>
            </a:r>
          </a:p>
        </p:txBody>
      </p:sp>
      <p:sp>
        <p:nvSpPr>
          <p:cNvPr id="3" name="Content Placeholder 2">
            <a:extLst>
              <a:ext uri="{FF2B5EF4-FFF2-40B4-BE49-F238E27FC236}">
                <a16:creationId xmlns:a16="http://schemas.microsoft.com/office/drawing/2014/main" id="{A2474583-AE26-4EDA-8E1E-BAF4444DAF44}"/>
              </a:ext>
            </a:extLst>
          </p:cNvPr>
          <p:cNvSpPr>
            <a:spLocks noGrp="1"/>
          </p:cNvSpPr>
          <p:nvPr>
            <p:ph idx="1"/>
          </p:nvPr>
        </p:nvSpPr>
        <p:spPr>
          <a:xfrm>
            <a:off x="609600" y="1752600"/>
            <a:ext cx="8305800" cy="4876800"/>
          </a:xfrm>
        </p:spPr>
        <p:txBody>
          <a:bodyPr/>
          <a:lstStyle/>
          <a:p>
            <a:r>
              <a:rPr lang="en-US" sz="2800" b="0" i="0" dirty="0"/>
              <a:t>The basket hitch is as strong or stronger than the W3P2 when tied with an internal angle less than 45 degrees: avoid extreme angles!</a:t>
            </a:r>
          </a:p>
          <a:p>
            <a:r>
              <a:rPr lang="en-US" sz="2800" b="0" i="0" dirty="0"/>
              <a:t>Use a rigging plate and/or multiple carabiners to avoid triaxial loading on a single carabiner</a:t>
            </a:r>
          </a:p>
          <a:p>
            <a:r>
              <a:rPr lang="en-US" sz="2800" b="0" i="0" dirty="0"/>
              <a:t>If using an asymmetrical carabiner,  position the smaller end of the carabiner on the anchor side and the wider end on the load side</a:t>
            </a:r>
          </a:p>
          <a:p>
            <a:endParaRPr lang="en-US" dirty="0"/>
          </a:p>
        </p:txBody>
      </p:sp>
      <p:sp>
        <p:nvSpPr>
          <p:cNvPr id="4" name="Slide Number Placeholder 3">
            <a:extLst>
              <a:ext uri="{FF2B5EF4-FFF2-40B4-BE49-F238E27FC236}">
                <a16:creationId xmlns:a16="http://schemas.microsoft.com/office/drawing/2014/main" id="{88941BCE-1095-47E6-AAC8-1C0B60C203AB}"/>
              </a:ext>
            </a:extLst>
          </p:cNvPr>
          <p:cNvSpPr>
            <a:spLocks noGrp="1"/>
          </p:cNvSpPr>
          <p:nvPr>
            <p:ph type="sldNum" sz="quarter" idx="12"/>
          </p:nvPr>
        </p:nvSpPr>
        <p:spPr/>
        <p:txBody>
          <a:bodyPr/>
          <a:lstStyle/>
          <a:p>
            <a:pPr>
              <a:defRPr/>
            </a:pPr>
            <a:fld id="{28E1356C-5422-4EED-A7CB-C7FDE19DFFA2}" type="slidenum">
              <a:rPr lang="en-US" altLang="en-US" smtClean="0"/>
              <a:pPr>
                <a:defRPr/>
              </a:pPr>
              <a:t>18</a:t>
            </a:fld>
            <a:endParaRPr lang="en-US" altLang="en-US" dirty="0"/>
          </a:p>
        </p:txBody>
      </p:sp>
    </p:spTree>
    <p:extLst>
      <p:ext uri="{BB962C8B-B14F-4D97-AF65-F5344CB8AC3E}">
        <p14:creationId xmlns:p14="http://schemas.microsoft.com/office/powerpoint/2010/main" val="3437073411"/>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FF462F7-DEA0-46A2-A6E4-5C5299FAE129}"/>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20000"/>
              </a:spcBef>
              <a:spcAft>
                <a:spcPct val="0"/>
              </a:spcAft>
              <a:buClrTx/>
              <a:buSzTx/>
              <a:buFontTx/>
              <a:buNone/>
              <a:tabLst/>
              <a:defRPr/>
            </a:pPr>
            <a:fld id="{28E1356C-5422-4EED-A7CB-C7FDE19DFFA2}" type="slidenum">
              <a:rPr kumimoji="0" lang="en-US" altLang="en-US" sz="3600" b="0" i="0" u="none" strike="noStrike" kern="1200" cap="none" spc="0" normalizeH="0" baseline="0" noProof="0" smtClean="0">
                <a:ln>
                  <a:noFill/>
                </a:ln>
                <a:solidFill>
                  <a:srgbClr val="00B0F0"/>
                </a:solidFill>
                <a:effectLst/>
                <a:uLnTx/>
                <a:uFillTx/>
                <a:latin typeface="Georgia" panose="02040502050405020303"/>
                <a:ea typeface="+mn-ea"/>
                <a:cs typeface="+mn-cs"/>
              </a:rPr>
              <a:pPr marL="0" marR="0" lvl="0" indent="0" algn="r" defTabSz="914400" rtl="0" eaLnBrk="0" fontAlgn="base" latinLnBrk="0" hangingPunct="0">
                <a:lnSpc>
                  <a:spcPct val="100000"/>
                </a:lnSpc>
                <a:spcBef>
                  <a:spcPct val="20000"/>
                </a:spcBef>
                <a:spcAft>
                  <a:spcPct val="0"/>
                </a:spcAft>
                <a:buClrTx/>
                <a:buSzTx/>
                <a:buFontTx/>
                <a:buNone/>
                <a:tabLst/>
                <a:defRPr/>
              </a:pPr>
              <a:t>19</a:t>
            </a:fld>
            <a:endParaRPr kumimoji="0" lang="en-US" altLang="en-US" sz="3600" b="0" i="0" u="none" strike="noStrike" kern="1200" cap="none" spc="0" normalizeH="0" baseline="0" noProof="0" dirty="0">
              <a:ln>
                <a:noFill/>
              </a:ln>
              <a:solidFill>
                <a:srgbClr val="00B0F0"/>
              </a:solidFill>
              <a:effectLst/>
              <a:uLnTx/>
              <a:uFillTx/>
              <a:latin typeface="Georgia" panose="02040502050405020303"/>
              <a:ea typeface="+mn-ea"/>
              <a:cs typeface="+mn-cs"/>
            </a:endParaRPr>
          </a:p>
        </p:txBody>
      </p:sp>
      <p:pic>
        <p:nvPicPr>
          <p:cNvPr id="6" name="Picture 2" descr="https://lh3.googleusercontent.com/3Mk1y0r0aXr_XiUJ-DXRUltmIH8HoscWYvjMnlJImXHihAaFEArQvdj8HpAyGN24utW26Zm3gW0CLO4uet__JPpspK8MlqHF4Gl0eya6FCPdQ17WGIoe3qj1BebOlddk_87kH0u4qVmixNBXd5fCx0yQkcyQC5lFpIYZp5hhk_IU3LbNN3rSW1NJ2lqqSDaT0ta-j6pw8Bp7Lvhm_PDT_JD9g5seNUOtWbUaZiJ8_U1VkOW4Nca0YbEKfNWYWiQhqhJn62uGT_O2Yc72NK6htu9AcLcJF2k2pfLqT5aUHEyRly7nuxT4GCOFho9il43Gkkfsc_wDWHuM1Qx7FeywInuhXNV6tqh5h1qSdv7QVZ7oRHITiOGjjKBopD9QQlnA7tc1BHPhrfl7TfHS-rr8JA8HDCMI8yxNxm-aIF8XIJOdXUeZF5W-A4kJp7z7K7x4x0cnR4CWVdEFkOGS90JQNOGRKla-3EprmmknjoQGzVc_WOYRNdeG8-KB1vJkfmoEeXnz4eODCMR_pQcJgEHvAICp39eOPv83-TpdRHtLPdtd5VIUxO-oizEjXbwBoNwQPLD0Q5dPAFd9LRNSiVOZj1u4aHiSODYqv_2xotWL2ysmWZT53Z7-Jg=w581-h774-no">
            <a:extLst>
              <a:ext uri="{FF2B5EF4-FFF2-40B4-BE49-F238E27FC236}">
                <a16:creationId xmlns:a16="http://schemas.microsoft.com/office/drawing/2014/main" id="{52648D22-5258-49A0-B8F4-3A1A99483D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0"/>
            <a:ext cx="51435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9791715"/>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a:defRPr/>
            </a:pPr>
            <a:r>
              <a:rPr lang="en-US" altLang="en-US" dirty="0"/>
              <a:t>What’s the best anchor?</a:t>
            </a:r>
          </a:p>
        </p:txBody>
      </p:sp>
      <p:sp>
        <p:nvSpPr>
          <p:cNvPr id="4101" name="Rectangle 3"/>
          <p:cNvSpPr>
            <a:spLocks noGrp="1" noChangeArrowheads="1"/>
          </p:cNvSpPr>
          <p:nvPr>
            <p:ph idx="1"/>
          </p:nvPr>
        </p:nvSpPr>
        <p:spPr>
          <a:xfrm>
            <a:off x="685800" y="1981200"/>
            <a:ext cx="5486400" cy="4648200"/>
          </a:xfrm>
        </p:spPr>
        <p:txBody>
          <a:bodyPr/>
          <a:lstStyle/>
          <a:p>
            <a:r>
              <a:rPr lang="en-US" altLang="en-US" dirty="0"/>
              <a:t>In 2017, helped by a Mountain Rescue Association grant he obtained, Joe Ray, with help from others in AMRG, did some tests on basket hitches</a:t>
            </a:r>
          </a:p>
        </p:txBody>
      </p:sp>
      <p:sp>
        <p:nvSpPr>
          <p:cNvPr id="2" name="Slide Number Placeholder 1"/>
          <p:cNvSpPr>
            <a:spLocks noGrp="1"/>
          </p:cNvSpPr>
          <p:nvPr>
            <p:ph type="sldNum" sz="quarter" idx="12"/>
          </p:nvPr>
        </p:nvSpPr>
        <p:spPr/>
        <p:txBody>
          <a:bodyPr/>
          <a:lstStyle/>
          <a:p>
            <a:pPr>
              <a:defRPr/>
            </a:pPr>
            <a:fld id="{28E1356C-5422-4EED-A7CB-C7FDE19DFFA2}" type="slidenum">
              <a:rPr lang="en-US" altLang="en-US" smtClean="0"/>
              <a:pPr>
                <a:defRPr/>
              </a:pPr>
              <a:t>2</a:t>
            </a:fld>
            <a:endParaRPr lang="en-US" altLang="en-US" dirty="0"/>
          </a:p>
        </p:txBody>
      </p:sp>
      <p:pic>
        <p:nvPicPr>
          <p:cNvPr id="5" name="Picture 8" descr="http://www.imsaru.org/sarcon/wp-content/uploads/2017/04/Ray.png">
            <a:extLst>
              <a:ext uri="{FF2B5EF4-FFF2-40B4-BE49-F238E27FC236}">
                <a16:creationId xmlns:a16="http://schemas.microsoft.com/office/drawing/2014/main" id="{EAE1DD54-8A5C-46D4-A258-468C215D8D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8900" y="2819400"/>
            <a:ext cx="20955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a:defRPr/>
            </a:pPr>
            <a:r>
              <a:rPr lang="en-US" altLang="en-US" dirty="0"/>
              <a:t>Questions?</a:t>
            </a:r>
          </a:p>
        </p:txBody>
      </p:sp>
      <p:sp>
        <p:nvSpPr>
          <p:cNvPr id="3077" name="Rectangle 3"/>
          <p:cNvSpPr>
            <a:spLocks noGrp="1" noChangeArrowheads="1"/>
          </p:cNvSpPr>
          <p:nvPr>
            <p:ph type="subTitle" idx="1"/>
          </p:nvPr>
        </p:nvSpPr>
        <p:spPr/>
        <p:txBody>
          <a:bodyPr/>
          <a:lstStyle/>
          <a:p>
            <a:r>
              <a:rPr lang="en-US" altLang="en-US" dirty="0"/>
              <a:t>Joe Ray/Keith Conover, </a:t>
            </a:r>
            <a:br>
              <a:rPr lang="en-US" altLang="en-US" dirty="0"/>
            </a:br>
            <a:r>
              <a:rPr lang="en-US" altLang="en-US" dirty="0"/>
              <a:t>Allegheny Mountain Rescue Group</a:t>
            </a:r>
            <a:br>
              <a:rPr lang="en-US" altLang="en-US" dirty="0"/>
            </a:br>
            <a:endParaRPr lang="en-US" altLang="en-US" dirty="0"/>
          </a:p>
        </p:txBody>
      </p:sp>
      <p:sp>
        <p:nvSpPr>
          <p:cNvPr id="2" name="Slide Number Placeholder 1"/>
          <p:cNvSpPr>
            <a:spLocks noGrp="1"/>
          </p:cNvSpPr>
          <p:nvPr>
            <p:ph type="sldNum" sz="quarter" idx="12"/>
          </p:nvPr>
        </p:nvSpPr>
        <p:spPr/>
        <p:txBody>
          <a:bodyPr/>
          <a:lstStyle/>
          <a:p>
            <a:pPr>
              <a:defRPr/>
            </a:pPr>
            <a:fld id="{28E1356C-5422-4EED-A7CB-C7FDE19DFFA2}" type="slidenum">
              <a:rPr lang="en-US" altLang="en-US" smtClean="0"/>
              <a:pPr>
                <a:defRPr/>
              </a:pPr>
              <a:t>20</a:t>
            </a:fld>
            <a:endParaRPr lang="en-US" altLang="en-US" dirty="0"/>
          </a:p>
        </p:txBody>
      </p:sp>
      <p:sp>
        <p:nvSpPr>
          <p:cNvPr id="5" name="Date Placeholder 4"/>
          <p:cNvSpPr>
            <a:spLocks noGrp="1"/>
          </p:cNvSpPr>
          <p:nvPr>
            <p:ph type="dt" sz="half" idx="10"/>
          </p:nvPr>
        </p:nvSpPr>
        <p:spPr/>
        <p:txBody>
          <a:bodyPr/>
          <a:lstStyle/>
          <a:p>
            <a:pPr>
              <a:defRPr/>
            </a:pPr>
            <a:r>
              <a:rPr lang="en-US" altLang="en-US" sz="2800" dirty="0"/>
              <a:t>1/13/18</a:t>
            </a:r>
            <a:endParaRPr lang="en-US" altLang="en-US" dirty="0"/>
          </a:p>
        </p:txBody>
      </p:sp>
      <p:sp>
        <p:nvSpPr>
          <p:cNvPr id="6" name="Footer Placeholder 5"/>
          <p:cNvSpPr>
            <a:spLocks noGrp="1"/>
          </p:cNvSpPr>
          <p:nvPr>
            <p:ph type="ftr" sz="quarter" idx="11"/>
          </p:nvPr>
        </p:nvSpPr>
        <p:spPr/>
        <p:txBody>
          <a:bodyPr/>
          <a:lstStyle/>
          <a:p>
            <a:pPr algn="r">
              <a:defRPr/>
            </a:pPr>
            <a:r>
              <a:rPr lang="en-US" sz="1600" baseline="30000" dirty="0"/>
              <a:t>.</a:t>
            </a:r>
          </a:p>
          <a:p>
            <a:pPr algn="r">
              <a:defRPr/>
            </a:pPr>
            <a:r>
              <a:rPr lang="en-US" sz="1600" baseline="30000" dirty="0"/>
              <a:t>This work is licensed under the </a:t>
            </a:r>
            <a:r>
              <a:rPr lang="en-US" sz="1600" i="1" baseline="30000" dirty="0"/>
              <a:t>Attribution-</a:t>
            </a:r>
            <a:r>
              <a:rPr lang="en-US" sz="1600" i="1" baseline="30000" dirty="0" err="1"/>
              <a:t>ShareAlike</a:t>
            </a:r>
            <a:r>
              <a:rPr lang="en-US" sz="1600" i="1" baseline="30000" dirty="0"/>
              <a:t> 4.0 International License</a:t>
            </a:r>
            <a:r>
              <a:rPr lang="en-US" sz="1600" baseline="30000" dirty="0"/>
              <a:t> (CC BY-SA 4.0) </a:t>
            </a:r>
            <a:endParaRPr lang="en-US" altLang="en-US" sz="1600" dirty="0"/>
          </a:p>
        </p:txBody>
      </p:sp>
    </p:spTree>
    <p:custDataLst>
      <p:tags r:id="rId1"/>
    </p:custDataLst>
    <p:extLst>
      <p:ext uri="{BB962C8B-B14F-4D97-AF65-F5344CB8AC3E}">
        <p14:creationId xmlns:p14="http://schemas.microsoft.com/office/powerpoint/2010/main" val="3944198603"/>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CC73E-54D1-4809-AF4C-65F38F5021DE}"/>
              </a:ext>
            </a:extLst>
          </p:cNvPr>
          <p:cNvSpPr>
            <a:spLocks noGrp="1"/>
          </p:cNvSpPr>
          <p:nvPr>
            <p:ph type="title"/>
          </p:nvPr>
        </p:nvSpPr>
        <p:spPr/>
        <p:txBody>
          <a:bodyPr/>
          <a:lstStyle/>
          <a:p>
            <a:r>
              <a:rPr lang="en-US" dirty="0"/>
              <a:t>Basket Hitch</a:t>
            </a:r>
          </a:p>
        </p:txBody>
      </p:sp>
      <p:sp>
        <p:nvSpPr>
          <p:cNvPr id="3" name="Slide Number Placeholder 2">
            <a:extLst>
              <a:ext uri="{FF2B5EF4-FFF2-40B4-BE49-F238E27FC236}">
                <a16:creationId xmlns:a16="http://schemas.microsoft.com/office/drawing/2014/main" id="{7FF462F7-DEA0-46A2-A6E4-5C5299FAE129}"/>
              </a:ext>
            </a:extLst>
          </p:cNvPr>
          <p:cNvSpPr>
            <a:spLocks noGrp="1"/>
          </p:cNvSpPr>
          <p:nvPr>
            <p:ph type="sldNum" sz="quarter" idx="12"/>
          </p:nvPr>
        </p:nvSpPr>
        <p:spPr/>
        <p:txBody>
          <a:bodyPr/>
          <a:lstStyle/>
          <a:p>
            <a:pPr>
              <a:defRPr/>
            </a:pPr>
            <a:fld id="{28E1356C-5422-4EED-A7CB-C7FDE19DFFA2}" type="slidenum">
              <a:rPr lang="en-US" altLang="en-US" smtClean="0"/>
              <a:pPr>
                <a:defRPr/>
              </a:pPr>
              <a:t>3</a:t>
            </a:fld>
            <a:endParaRPr lang="en-US" altLang="en-US" dirty="0"/>
          </a:p>
        </p:txBody>
      </p:sp>
      <p:pic>
        <p:nvPicPr>
          <p:cNvPr id="4" name="Picture 6">
            <a:extLst>
              <a:ext uri="{FF2B5EF4-FFF2-40B4-BE49-F238E27FC236}">
                <a16:creationId xmlns:a16="http://schemas.microsoft.com/office/drawing/2014/main" id="{3CA3A1D4-BE74-4B78-9133-ADE2E6F3CF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293" y="1798554"/>
            <a:ext cx="4885107" cy="284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s://lh3.googleusercontent.com/6EYzg7GnM2cEQU_Sfqlfpd1X4tjTGGrpm4lVs89Ct5KDGn86YIvPmmflg762zHZ-uAjVF1XXd0cV4QQkyh6ojnpiX9KChhcxd_tKQfJGjCBqaSGtPSQRZSKv6Y_69cu5XJrZ7TPdropCbZ9_vuyWFBhraUJA0Os0lQ_iOjLHrS8Vr15Zqy3nm6a2ywuYBLa6nGHU8ZeVZqsFA74BOCZ1m_0DY3R7JezUlPDnXVZrWwAvGysM7-SJNqLS-elcTnlJyCxWdmLzPILcTv6Fkt75CmewL8AJFq6VlZsCZg4efp_mQ4E0DCv47qIk6RmhlvjIHkSRvlSsVmVYYb8vazPR6o2W9LOpw3t5hhVf_hIZRgXfnA3bEhE-UK-zYMvqA7O2yMc2GlCVvfBsNPozOGjA0Nx9ibYBL0MJHZFNmqe5Ip7j9Xp9r1obw7eqL8qtn3NgWwUJcDPCUjAduwVukws2Hkd03PYXOafRDgjNnZquoidI4RtWa_4MrlFMQNeob8CgeWgaCuULgfbQt5N8sn6IO400RSVkSPR1cGk9lIurRWbhBvC8tbZ96R5BVbyoDdHS82L-UIon35uMosmrY4-XsnSygbt31HfYj34T2ijuUMsBUkTnrA=w596-h794-no">
            <a:extLst>
              <a:ext uri="{FF2B5EF4-FFF2-40B4-BE49-F238E27FC236}">
                <a16:creationId xmlns:a16="http://schemas.microsoft.com/office/drawing/2014/main" id="{9DA04A2D-898B-455E-BFFC-4EAC8ABD67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799" y="1828801"/>
            <a:ext cx="3322845" cy="4425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a:extLst>
              <a:ext uri="{FF2B5EF4-FFF2-40B4-BE49-F238E27FC236}">
                <a16:creationId xmlns:a16="http://schemas.microsoft.com/office/drawing/2014/main" id="{98ECA2F0-CB3E-4EAF-9508-FDFB02A6CC47}"/>
              </a:ext>
            </a:extLst>
          </p:cNvPr>
          <p:cNvSpPr txBox="1">
            <a:spLocks noChangeArrowheads="1"/>
          </p:cNvSpPr>
          <p:nvPr/>
        </p:nvSpPr>
        <p:spPr>
          <a:xfrm>
            <a:off x="533400" y="4800600"/>
            <a:ext cx="4953000" cy="1828800"/>
          </a:xfrm>
          <a:prstGeom prst="rect">
            <a:avLst/>
          </a:prstGeom>
        </p:spPr>
        <p:txBody>
          <a:bodyPr/>
          <a:lstStyle>
            <a:lvl1pPr marL="342900" indent="-342900" algn="l" rtl="0" eaLnBrk="0" fontAlgn="base" hangingPunct="0">
              <a:spcBef>
                <a:spcPct val="20000"/>
              </a:spcBef>
              <a:spcAft>
                <a:spcPct val="0"/>
              </a:spcAft>
              <a:buChar char="•"/>
              <a:defRPr sz="3600" b="1" i="1">
                <a:solidFill>
                  <a:srgbClr val="99CCFF"/>
                </a:solidFill>
                <a:latin typeface="Georgia" panose="02040502050405020303" pitchFamily="18" charset="0"/>
                <a:ea typeface="+mn-ea"/>
                <a:cs typeface="+mn-cs"/>
              </a:defRPr>
            </a:lvl1pPr>
            <a:lvl2pPr marL="742950" indent="-285750" algn="l" rtl="0" eaLnBrk="0" fontAlgn="base" hangingPunct="0">
              <a:spcBef>
                <a:spcPct val="20000"/>
              </a:spcBef>
              <a:spcAft>
                <a:spcPct val="0"/>
              </a:spcAft>
              <a:buChar char="–"/>
              <a:defRPr sz="3200">
                <a:solidFill>
                  <a:srgbClr val="FFFFCC"/>
                </a:solidFill>
                <a:latin typeface="Georgia" panose="02040502050405020303" pitchFamily="18" charset="0"/>
              </a:defRPr>
            </a:lvl2pPr>
            <a:lvl3pPr marL="1143000" indent="-228600" algn="l" rtl="0" eaLnBrk="0" fontAlgn="base" hangingPunct="0">
              <a:spcBef>
                <a:spcPct val="20000"/>
              </a:spcBef>
              <a:spcAft>
                <a:spcPct val="0"/>
              </a:spcAft>
              <a:buChar char="•"/>
              <a:defRPr sz="2800">
                <a:solidFill>
                  <a:srgbClr val="FFFFCC"/>
                </a:solidFill>
                <a:latin typeface="Georgia" panose="02040502050405020303" pitchFamily="18" charset="0"/>
              </a:defRPr>
            </a:lvl3pPr>
            <a:lvl4pPr marL="1600200" indent="-228600" algn="l" rtl="0" eaLnBrk="0" fontAlgn="base" hangingPunct="0">
              <a:spcBef>
                <a:spcPct val="20000"/>
              </a:spcBef>
              <a:spcAft>
                <a:spcPct val="0"/>
              </a:spcAft>
              <a:buChar char="–"/>
              <a:defRPr sz="2400">
                <a:solidFill>
                  <a:srgbClr val="FFFFCC"/>
                </a:solidFill>
                <a:latin typeface="Georgia" panose="02040502050405020303" pitchFamily="18" charset="0"/>
              </a:defRPr>
            </a:lvl4pPr>
            <a:lvl5pPr marL="2057400" indent="-228600" algn="l" rtl="0" eaLnBrk="0" fontAlgn="base" hangingPunct="0">
              <a:spcBef>
                <a:spcPct val="20000"/>
              </a:spcBef>
              <a:spcAft>
                <a:spcPct val="0"/>
              </a:spcAft>
              <a:buChar char="»"/>
              <a:defRPr sz="2400">
                <a:solidFill>
                  <a:srgbClr val="FFFFCC"/>
                </a:solidFill>
                <a:latin typeface="Georgia" panose="02040502050405020303" pitchFamily="18" charset="0"/>
              </a:defRPr>
            </a:lvl5pPr>
            <a:lvl6pPr marL="2514600" indent="-228600" algn="l" rtl="0" eaLnBrk="0" fontAlgn="base" hangingPunct="0">
              <a:spcBef>
                <a:spcPct val="20000"/>
              </a:spcBef>
              <a:spcAft>
                <a:spcPct val="0"/>
              </a:spcAft>
              <a:buChar char="»"/>
              <a:defRPr sz="2400">
                <a:solidFill>
                  <a:srgbClr val="FFFFCC"/>
                </a:solidFill>
                <a:latin typeface="+mn-lt"/>
              </a:defRPr>
            </a:lvl6pPr>
            <a:lvl7pPr marL="2971800" indent="-228600" algn="l" rtl="0" eaLnBrk="0" fontAlgn="base" hangingPunct="0">
              <a:spcBef>
                <a:spcPct val="20000"/>
              </a:spcBef>
              <a:spcAft>
                <a:spcPct val="0"/>
              </a:spcAft>
              <a:buChar char="»"/>
              <a:defRPr sz="2400">
                <a:solidFill>
                  <a:srgbClr val="FFFFCC"/>
                </a:solidFill>
                <a:latin typeface="+mn-lt"/>
              </a:defRPr>
            </a:lvl7pPr>
            <a:lvl8pPr marL="3429000" indent="-228600" algn="l" rtl="0" eaLnBrk="0" fontAlgn="base" hangingPunct="0">
              <a:spcBef>
                <a:spcPct val="20000"/>
              </a:spcBef>
              <a:spcAft>
                <a:spcPct val="0"/>
              </a:spcAft>
              <a:buChar char="»"/>
              <a:defRPr sz="2400">
                <a:solidFill>
                  <a:srgbClr val="FFFFCC"/>
                </a:solidFill>
                <a:latin typeface="+mn-lt"/>
              </a:defRPr>
            </a:lvl8pPr>
            <a:lvl9pPr marL="3886200" indent="-228600" algn="l" rtl="0" eaLnBrk="0" fontAlgn="base" hangingPunct="0">
              <a:spcBef>
                <a:spcPct val="20000"/>
              </a:spcBef>
              <a:spcAft>
                <a:spcPct val="0"/>
              </a:spcAft>
              <a:buChar char="»"/>
              <a:defRPr sz="2400">
                <a:solidFill>
                  <a:srgbClr val="FFFFCC"/>
                </a:solidFill>
                <a:latin typeface="+mn-lt"/>
              </a:defRPr>
            </a:lvl9pPr>
          </a:lstStyle>
          <a:p>
            <a:pPr marL="0" indent="0">
              <a:buNone/>
            </a:pPr>
            <a:r>
              <a:rPr lang="en-US" sz="1800" b="0" i="0" dirty="0">
                <a:solidFill>
                  <a:schemeClr val="bg1"/>
                </a:solidFill>
              </a:rPr>
              <a:t>4. Basket hitches break, on average, at a higher strength and with less variability (smaller standard deviation) than W3P2 anchors. </a:t>
            </a:r>
          </a:p>
          <a:p>
            <a:pPr marL="0" indent="0">
              <a:buNone/>
            </a:pPr>
            <a:r>
              <a:rPr lang="en-US" sz="1800" b="0" i="0" dirty="0">
                <a:solidFill>
                  <a:schemeClr val="bg1"/>
                </a:solidFill>
              </a:rPr>
              <a:t>5. Basket hitches appear to be between 705 to 775 lbs stronger than W3P2 anchors in the configuration tested. </a:t>
            </a:r>
          </a:p>
        </p:txBody>
      </p:sp>
    </p:spTree>
    <p:extLst>
      <p:ext uri="{BB962C8B-B14F-4D97-AF65-F5344CB8AC3E}">
        <p14:creationId xmlns:p14="http://schemas.microsoft.com/office/powerpoint/2010/main" val="865905805"/>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FF462F7-DEA0-46A2-A6E4-5C5299FAE129}"/>
              </a:ext>
            </a:extLst>
          </p:cNvPr>
          <p:cNvSpPr>
            <a:spLocks noGrp="1"/>
          </p:cNvSpPr>
          <p:nvPr>
            <p:ph type="sldNum" sz="quarter" idx="12"/>
          </p:nvPr>
        </p:nvSpPr>
        <p:spPr/>
        <p:txBody>
          <a:bodyPr/>
          <a:lstStyle/>
          <a:p>
            <a:pPr>
              <a:defRPr/>
            </a:pPr>
            <a:fld id="{28E1356C-5422-4EED-A7CB-C7FDE19DFFA2}" type="slidenum">
              <a:rPr lang="en-US" altLang="en-US" smtClean="0"/>
              <a:pPr>
                <a:defRPr/>
              </a:pPr>
              <a:t>4</a:t>
            </a:fld>
            <a:endParaRPr lang="en-US" altLang="en-US" dirty="0"/>
          </a:p>
        </p:txBody>
      </p:sp>
      <p:pic>
        <p:nvPicPr>
          <p:cNvPr id="4" name="Picture 2" descr="https://lh3.googleusercontent.com/-WzuhPvPSo-dG_st2ke7_X4-zuJE61yyoMVzbu2YRXxQKng0UuktBg8L7yhXpFv25oslN-k7nPlZ2M-ZhwxYxtfi-ap0XePIuInOIpvXlsTMbR8yZ7qJW8S1-vbaMe9Ciq1kKR53_RIXgG1jBWPpZvfS4PUIlBEErFtakMHiGfIVRQesP79CqAck8CF0JiYVFmiUNgv4nB7Ml1u8ac0zBLi6HsR68xBlX5CY8yQwUmD39Pvt0W-duXmrvV9rlnKlMLlougfNSzpGn5ySQMK2I-bb017CIzfb72qkp-C9bW8qADJABv52AbBjGgNoF6v21d8W7rkcC_V54htFUol0cmPkgsUSvWZuNqtiTLUNxLckNxfJfXaUoYKtouf_lYCAYlxkF6AfyAGurSuVDY54PN9UgQaZl3OCzuLgLflsXCwSdko6gA0v4-PQHKSQsyavvdxAg-oYrMHiWMqyl5yfzdOY41YOtr8ZG6jUSgTZ0188JoGT1EFBxLxfVsAXnf00idlSR9xaWwZ3eYFAa-oA3v_6FlAKEp3iMfbjuJxG41PQ0E1tCJpoxjWzw8CZboIF9NG8Kk3Y3jpsnnlY9V5gi8hl3qtImUv5OsENO7JuexUcbnktMg=w596-h794-no">
            <a:extLst>
              <a:ext uri="{FF2B5EF4-FFF2-40B4-BE49-F238E27FC236}">
                <a16:creationId xmlns:a16="http://schemas.microsoft.com/office/drawing/2014/main" id="{82ED5D46-EF43-44C0-95CB-A0C31A11A1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31" y="661988"/>
            <a:ext cx="4325938" cy="576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ttps://lh3.googleusercontent.com/JoggmEZVVT1w_-d40kokOsZ8iFrRQlWt_wRPOXJ6TwaafQczsPojst2y1YxHWjoXurJhzABuP1x12H5rnMQu8D7X19INUNCCCbzLq2NKtAmtaA5ry0ldyFnIE4D2BlYAeiUunaquw0NgjoUMj6-IgGpmoimxg2j3X_8QeribSDPE6n-K8A-B07OJnN3sxb9cohkESH5-FS-PKUPNE__4TCwOKauScofFrrleO9QDx9THG7FZKrovCklfIOHYOfPopliGWgJ1AIel3N3FUBXnQJA7rljDrq8nFI2ddffK6B5OaYUvx6jYNRue7GLgtQecGD0FLc2y413rwH7mLcrTK7T5hwc4LRDuZVqIqQehRgBdO5kof68KQdxNqaSYvhJGKwaqIKTh8AhCQU9TdKrHTgeh5J0OllnSxtU_KhHGPK2j2_Lwb-ADdJX8y1TRUKTTs5lWA4zZBg0ARKkJsNnfhyJZdP9Nxi9w-uMYlbalgSVu99PlM5RaVIAX1ciiker25hZ9wbZcgliOGyw0bNpStnMl9aU4CIy5i8r0M_66GAb9LbLBACmwSQ0xtLJErV6_nd3O_5i4qwWzvNsq_7Lo-S0h0AsPpPBmDIo0ReGetiFIq-Y6Hw=w596-h794-no">
            <a:extLst>
              <a:ext uri="{FF2B5EF4-FFF2-40B4-BE49-F238E27FC236}">
                <a16:creationId xmlns:a16="http://schemas.microsoft.com/office/drawing/2014/main" id="{4068C381-3C71-4569-A19C-4BD2F973DA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673894"/>
            <a:ext cx="4308475" cy="574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3568209"/>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0D5A0-332B-42C8-8CB1-7DFFE580570E}"/>
              </a:ext>
            </a:extLst>
          </p:cNvPr>
          <p:cNvSpPr>
            <a:spLocks noGrp="1"/>
          </p:cNvSpPr>
          <p:nvPr>
            <p:ph type="title"/>
          </p:nvPr>
        </p:nvSpPr>
        <p:spPr/>
        <p:txBody>
          <a:bodyPr/>
          <a:lstStyle/>
          <a:p>
            <a:r>
              <a:rPr lang="en-US" dirty="0"/>
              <a:t>The Hypothesis</a:t>
            </a:r>
          </a:p>
        </p:txBody>
      </p:sp>
      <p:sp>
        <p:nvSpPr>
          <p:cNvPr id="3" name="Content Placeholder 2">
            <a:extLst>
              <a:ext uri="{FF2B5EF4-FFF2-40B4-BE49-F238E27FC236}">
                <a16:creationId xmlns:a16="http://schemas.microsoft.com/office/drawing/2014/main" id="{A2474583-AE26-4EDA-8E1E-BAF4444DAF44}"/>
              </a:ext>
            </a:extLst>
          </p:cNvPr>
          <p:cNvSpPr>
            <a:spLocks noGrp="1"/>
          </p:cNvSpPr>
          <p:nvPr>
            <p:ph idx="1"/>
          </p:nvPr>
        </p:nvSpPr>
        <p:spPr>
          <a:xfrm>
            <a:off x="685800" y="1752600"/>
            <a:ext cx="8154988" cy="4876800"/>
          </a:xfrm>
        </p:spPr>
        <p:txBody>
          <a:bodyPr/>
          <a:lstStyle/>
          <a:p>
            <a:r>
              <a:rPr lang="en-US" dirty="0"/>
              <a:t>A basket hitch anchor tied with a high internal angle and using a single carabiner will cause off-axial loading to such an extent that the carabiner could be damaged or fail:</a:t>
            </a:r>
          </a:p>
          <a:p>
            <a:pPr lvl="1"/>
            <a:r>
              <a:rPr lang="en-US" dirty="0"/>
              <a:t>Before the webbing fails</a:t>
            </a:r>
          </a:p>
          <a:p>
            <a:pPr lvl="1"/>
            <a:r>
              <a:rPr lang="en-US" dirty="0"/>
              <a:t>At loads within our standard 10:1 static safety factor</a:t>
            </a:r>
          </a:p>
          <a:p>
            <a:endParaRPr lang="en-US" dirty="0"/>
          </a:p>
        </p:txBody>
      </p:sp>
      <p:sp>
        <p:nvSpPr>
          <p:cNvPr id="4" name="Slide Number Placeholder 3">
            <a:extLst>
              <a:ext uri="{FF2B5EF4-FFF2-40B4-BE49-F238E27FC236}">
                <a16:creationId xmlns:a16="http://schemas.microsoft.com/office/drawing/2014/main" id="{88941BCE-1095-47E6-AAC8-1C0B60C203AB}"/>
              </a:ext>
            </a:extLst>
          </p:cNvPr>
          <p:cNvSpPr>
            <a:spLocks noGrp="1"/>
          </p:cNvSpPr>
          <p:nvPr>
            <p:ph type="sldNum" sz="quarter" idx="12"/>
          </p:nvPr>
        </p:nvSpPr>
        <p:spPr/>
        <p:txBody>
          <a:bodyPr/>
          <a:lstStyle/>
          <a:p>
            <a:pPr>
              <a:defRPr/>
            </a:pPr>
            <a:fld id="{28E1356C-5422-4EED-A7CB-C7FDE19DFFA2}" type="slidenum">
              <a:rPr lang="en-US" altLang="en-US" smtClean="0"/>
              <a:pPr>
                <a:defRPr/>
              </a:pPr>
              <a:t>5</a:t>
            </a:fld>
            <a:endParaRPr lang="en-US" altLang="en-US" dirty="0"/>
          </a:p>
        </p:txBody>
      </p:sp>
    </p:spTree>
    <p:extLst>
      <p:ext uri="{BB962C8B-B14F-4D97-AF65-F5344CB8AC3E}">
        <p14:creationId xmlns:p14="http://schemas.microsoft.com/office/powerpoint/2010/main" val="60802114"/>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0D5A0-332B-42C8-8CB1-7DFFE580570E}"/>
              </a:ext>
            </a:extLst>
          </p:cNvPr>
          <p:cNvSpPr>
            <a:spLocks noGrp="1"/>
          </p:cNvSpPr>
          <p:nvPr>
            <p:ph type="title"/>
          </p:nvPr>
        </p:nvSpPr>
        <p:spPr/>
        <p:txBody>
          <a:bodyPr/>
          <a:lstStyle/>
          <a:p>
            <a:r>
              <a:rPr lang="en-US" dirty="0"/>
              <a:t>Methods</a:t>
            </a:r>
          </a:p>
        </p:txBody>
      </p:sp>
      <p:sp>
        <p:nvSpPr>
          <p:cNvPr id="3" name="Content Placeholder 2">
            <a:extLst>
              <a:ext uri="{FF2B5EF4-FFF2-40B4-BE49-F238E27FC236}">
                <a16:creationId xmlns:a16="http://schemas.microsoft.com/office/drawing/2014/main" id="{A2474583-AE26-4EDA-8E1E-BAF4444DAF44}"/>
              </a:ext>
            </a:extLst>
          </p:cNvPr>
          <p:cNvSpPr>
            <a:spLocks noGrp="1"/>
          </p:cNvSpPr>
          <p:nvPr>
            <p:ph idx="1"/>
          </p:nvPr>
        </p:nvSpPr>
        <p:spPr>
          <a:xfrm>
            <a:off x="609600" y="1752600"/>
            <a:ext cx="8305800" cy="4876800"/>
          </a:xfrm>
        </p:spPr>
        <p:txBody>
          <a:bodyPr/>
          <a:lstStyle/>
          <a:p>
            <a:r>
              <a:rPr lang="en-US" sz="2800" b="0" i="0" dirty="0"/>
              <a:t>Testing was done using standard rope rescue equipment </a:t>
            </a:r>
          </a:p>
          <a:p>
            <a:r>
              <a:rPr lang="en-US" sz="2800" b="0" i="0" dirty="0"/>
              <a:t>All equipment was purchased new for the purposes of this testing </a:t>
            </a:r>
          </a:p>
          <a:p>
            <a:r>
              <a:rPr lang="en-US" sz="2800" b="0" i="0" dirty="0"/>
              <a:t>MRA provided a grant for the test equipment and Rock Exotica Enforcer load cells for the testing</a:t>
            </a:r>
          </a:p>
          <a:p>
            <a:r>
              <a:rPr lang="en-US" sz="2800" b="0" i="0" dirty="0"/>
              <a:t>Anchors used were those typically used in rope rescue systems (trees, telephone poles)</a:t>
            </a:r>
          </a:p>
          <a:p>
            <a:r>
              <a:rPr lang="en-US" sz="2800" b="0" i="0" dirty="0"/>
              <a:t>Cribbing was used in some tests to maximize the angle of the webbing</a:t>
            </a:r>
          </a:p>
          <a:p>
            <a:endParaRPr lang="en-US" dirty="0"/>
          </a:p>
        </p:txBody>
      </p:sp>
      <p:sp>
        <p:nvSpPr>
          <p:cNvPr id="4" name="Slide Number Placeholder 3">
            <a:extLst>
              <a:ext uri="{FF2B5EF4-FFF2-40B4-BE49-F238E27FC236}">
                <a16:creationId xmlns:a16="http://schemas.microsoft.com/office/drawing/2014/main" id="{88941BCE-1095-47E6-AAC8-1C0B60C203AB}"/>
              </a:ext>
            </a:extLst>
          </p:cNvPr>
          <p:cNvSpPr>
            <a:spLocks noGrp="1"/>
          </p:cNvSpPr>
          <p:nvPr>
            <p:ph type="sldNum" sz="quarter" idx="12"/>
          </p:nvPr>
        </p:nvSpPr>
        <p:spPr/>
        <p:txBody>
          <a:bodyPr/>
          <a:lstStyle/>
          <a:p>
            <a:pPr>
              <a:defRPr/>
            </a:pPr>
            <a:fld id="{28E1356C-5422-4EED-A7CB-C7FDE19DFFA2}" type="slidenum">
              <a:rPr lang="en-US" altLang="en-US" smtClean="0"/>
              <a:pPr>
                <a:defRPr/>
              </a:pPr>
              <a:t>6</a:t>
            </a:fld>
            <a:endParaRPr lang="en-US" altLang="en-US" dirty="0"/>
          </a:p>
        </p:txBody>
      </p:sp>
    </p:spTree>
    <p:extLst>
      <p:ext uri="{BB962C8B-B14F-4D97-AF65-F5344CB8AC3E}">
        <p14:creationId xmlns:p14="http://schemas.microsoft.com/office/powerpoint/2010/main" val="515425982"/>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0D5A0-332B-42C8-8CB1-7DFFE580570E}"/>
              </a:ext>
            </a:extLst>
          </p:cNvPr>
          <p:cNvSpPr>
            <a:spLocks noGrp="1"/>
          </p:cNvSpPr>
          <p:nvPr>
            <p:ph type="title"/>
          </p:nvPr>
        </p:nvSpPr>
        <p:spPr/>
        <p:txBody>
          <a:bodyPr/>
          <a:lstStyle/>
          <a:p>
            <a:r>
              <a:rPr lang="en-US" dirty="0"/>
              <a:t>Methods</a:t>
            </a:r>
          </a:p>
        </p:txBody>
      </p:sp>
      <p:sp>
        <p:nvSpPr>
          <p:cNvPr id="3" name="Content Placeholder 2">
            <a:extLst>
              <a:ext uri="{FF2B5EF4-FFF2-40B4-BE49-F238E27FC236}">
                <a16:creationId xmlns:a16="http://schemas.microsoft.com/office/drawing/2014/main" id="{A2474583-AE26-4EDA-8E1E-BAF4444DAF44}"/>
              </a:ext>
            </a:extLst>
          </p:cNvPr>
          <p:cNvSpPr>
            <a:spLocks noGrp="1"/>
          </p:cNvSpPr>
          <p:nvPr>
            <p:ph idx="1"/>
          </p:nvPr>
        </p:nvSpPr>
        <p:spPr>
          <a:xfrm>
            <a:off x="609600" y="1752600"/>
            <a:ext cx="8305800" cy="4876800"/>
          </a:xfrm>
        </p:spPr>
        <p:txBody>
          <a:bodyPr/>
          <a:lstStyle/>
          <a:p>
            <a:r>
              <a:rPr lang="en-US" sz="2800" b="0" i="0" dirty="0"/>
              <a:t>Force was slow-pull using several different methods in various tests:</a:t>
            </a:r>
          </a:p>
          <a:p>
            <a:r>
              <a:rPr lang="en-US" sz="2800" b="0" i="0" dirty="0"/>
              <a:t>mechanical advantage rope systems</a:t>
            </a:r>
          </a:p>
          <a:p>
            <a:r>
              <a:rPr lang="en-US" sz="2800" b="0" i="0" dirty="0"/>
              <a:t>A 3 ton come-a-long</a:t>
            </a:r>
          </a:p>
          <a:p>
            <a:r>
              <a:rPr lang="en-US" sz="2800" b="0" i="0" dirty="0"/>
              <a:t>6 ton winch on Harmony Fire Districts Rescue 22 truck</a:t>
            </a:r>
          </a:p>
          <a:p>
            <a:r>
              <a:rPr lang="en-US" sz="2800" b="0" i="0" dirty="0"/>
              <a:t>Measurements of the internal  angle of the anchor were taken at the following intervals: </a:t>
            </a:r>
          </a:p>
          <a:p>
            <a:r>
              <a:rPr lang="en-US" sz="2800" b="0" i="0" dirty="0"/>
              <a:t>50 lbs, 1000 lbs, 2000 lbs, 3000 lbs, 4000 lbs, 5000 lbs</a:t>
            </a:r>
          </a:p>
          <a:p>
            <a:endParaRPr lang="en-US" dirty="0"/>
          </a:p>
        </p:txBody>
      </p:sp>
      <p:sp>
        <p:nvSpPr>
          <p:cNvPr id="4" name="Slide Number Placeholder 3">
            <a:extLst>
              <a:ext uri="{FF2B5EF4-FFF2-40B4-BE49-F238E27FC236}">
                <a16:creationId xmlns:a16="http://schemas.microsoft.com/office/drawing/2014/main" id="{88941BCE-1095-47E6-AAC8-1C0B60C203AB}"/>
              </a:ext>
            </a:extLst>
          </p:cNvPr>
          <p:cNvSpPr>
            <a:spLocks noGrp="1"/>
          </p:cNvSpPr>
          <p:nvPr>
            <p:ph type="sldNum" sz="quarter" idx="12"/>
          </p:nvPr>
        </p:nvSpPr>
        <p:spPr/>
        <p:txBody>
          <a:bodyPr/>
          <a:lstStyle/>
          <a:p>
            <a:pPr>
              <a:defRPr/>
            </a:pPr>
            <a:fld id="{28E1356C-5422-4EED-A7CB-C7FDE19DFFA2}" type="slidenum">
              <a:rPr lang="en-US" altLang="en-US" smtClean="0"/>
              <a:pPr>
                <a:defRPr/>
              </a:pPr>
              <a:t>7</a:t>
            </a:fld>
            <a:endParaRPr lang="en-US" altLang="en-US" dirty="0"/>
          </a:p>
        </p:txBody>
      </p:sp>
    </p:spTree>
    <p:extLst>
      <p:ext uri="{BB962C8B-B14F-4D97-AF65-F5344CB8AC3E}">
        <p14:creationId xmlns:p14="http://schemas.microsoft.com/office/powerpoint/2010/main" val="3401196841"/>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FF462F7-DEA0-46A2-A6E4-5C5299FAE129}"/>
              </a:ext>
            </a:extLst>
          </p:cNvPr>
          <p:cNvSpPr>
            <a:spLocks noGrp="1"/>
          </p:cNvSpPr>
          <p:nvPr>
            <p:ph type="sldNum" sz="quarter" idx="12"/>
          </p:nvPr>
        </p:nvSpPr>
        <p:spPr/>
        <p:txBody>
          <a:bodyPr/>
          <a:lstStyle/>
          <a:p>
            <a:pPr>
              <a:defRPr/>
            </a:pPr>
            <a:fld id="{28E1356C-5422-4EED-A7CB-C7FDE19DFFA2}" type="slidenum">
              <a:rPr lang="en-US" altLang="en-US" smtClean="0"/>
              <a:pPr>
                <a:defRPr/>
              </a:pPr>
              <a:t>8</a:t>
            </a:fld>
            <a:endParaRPr lang="en-US" altLang="en-US" dirty="0"/>
          </a:p>
        </p:txBody>
      </p:sp>
      <p:pic>
        <p:nvPicPr>
          <p:cNvPr id="6" name="Picture 3">
            <a:extLst>
              <a:ext uri="{FF2B5EF4-FFF2-40B4-BE49-F238E27FC236}">
                <a16:creationId xmlns:a16="http://schemas.microsoft.com/office/drawing/2014/main" id="{4B697703-F964-4488-808C-82129B8513D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45" y="990600"/>
            <a:ext cx="9076267"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7220701"/>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FF462F7-DEA0-46A2-A6E4-5C5299FAE129}"/>
              </a:ext>
            </a:extLst>
          </p:cNvPr>
          <p:cNvSpPr>
            <a:spLocks noGrp="1"/>
          </p:cNvSpPr>
          <p:nvPr>
            <p:ph type="sldNum" sz="quarter" idx="12"/>
          </p:nvPr>
        </p:nvSpPr>
        <p:spPr/>
        <p:txBody>
          <a:bodyPr/>
          <a:lstStyle/>
          <a:p>
            <a:pPr>
              <a:defRPr/>
            </a:pPr>
            <a:fld id="{28E1356C-5422-4EED-A7CB-C7FDE19DFFA2}" type="slidenum">
              <a:rPr lang="en-US" altLang="en-US" smtClean="0"/>
              <a:pPr>
                <a:defRPr/>
              </a:pPr>
              <a:t>9</a:t>
            </a:fld>
            <a:endParaRPr lang="en-US" altLang="en-US" dirty="0"/>
          </a:p>
        </p:txBody>
      </p:sp>
      <p:pic>
        <p:nvPicPr>
          <p:cNvPr id="4" name="Picture 2">
            <a:extLst>
              <a:ext uri="{FF2B5EF4-FFF2-40B4-BE49-F238E27FC236}">
                <a16:creationId xmlns:a16="http://schemas.microsoft.com/office/drawing/2014/main" id="{8DD2C2AB-3A8E-4A17-BA9E-1BCD6DF20D8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066800"/>
            <a:ext cx="9076267"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3155060"/>
      </p:ext>
    </p:extLst>
  </p:cSld>
  <p:clrMapOvr>
    <a:masterClrMapping/>
  </p:clrMapOvr>
  <p:transition>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POWER3D TRANSITION" val="OnEdge.p3d 3"/>
  <p:tag name="POWER3D OPTIONS" val="Medium "/>
</p:tagLst>
</file>

<file path=ppt/tags/tag2.xml><?xml version="1.0" encoding="utf-8"?>
<p:tagLst xmlns:a="http://schemas.openxmlformats.org/drawingml/2006/main" xmlns:r="http://schemas.openxmlformats.org/officeDocument/2006/relationships" xmlns:p="http://schemas.openxmlformats.org/presentationml/2006/main">
  <p:tag name="POWER3D TRANSITION" val="OnEdge.p3d 3"/>
  <p:tag name="POWER3D OPTIONS" val="Medium "/>
</p:tagLst>
</file>

<file path=ppt/theme/theme1.xml><?xml version="1.0" encoding="utf-8"?>
<a:theme xmlns:a="http://schemas.openxmlformats.org/drawingml/2006/main" name="PowerPlugs BGs 1 B09">
  <a:themeElements>
    <a:clrScheme name="PowerPlugs BGs 1 B09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none" lIns="91440" tIns="45720" rIns="91440" bIns="45720" numCol="1" anchor="ctr" anchorCtr="0" compatLnSpc="1">
        <a:prstTxWarp prst="textNoShape">
          <a:avLst/>
        </a:prstTxWarp>
      </a:bodyPr>
      <a:lstStyle>
        <a:defPPr marL="342900" marR="0" indent="-342900" algn="ctr" defTabSz="914400" rtl="0" eaLnBrk="0" fontAlgn="base" latinLnBrk="0" hangingPunct="0">
          <a:lnSpc>
            <a:spcPct val="100000"/>
          </a:lnSpc>
          <a:spcBef>
            <a:spcPct val="20000"/>
          </a:spcBef>
          <a:spcAft>
            <a:spcPct val="0"/>
          </a:spcAft>
          <a:buClrTx/>
          <a:buSzTx/>
          <a:buFontTx/>
          <a:buChar char="•"/>
          <a:tabLst/>
          <a:defRPr kumimoji="0" lang="en-US" altLang="en-US" sz="3600" b="1" i="1" u="none" strike="noStrike" cap="none" normalizeH="0" baseline="0" smtClean="0">
            <a:ln>
              <a:noFill/>
            </a:ln>
            <a:solidFill>
              <a:srgbClr val="99CCFF"/>
            </a:solidFill>
            <a:effectLst/>
            <a:latin typeface="Abadi MT Condensed Light" pitchFamily="34" charset="0"/>
          </a:defRPr>
        </a:defPPr>
      </a:lstStyle>
    </a:spDef>
    <a:lnDef>
      <a:spPr bwMode="auto">
        <a:xfrm>
          <a:off x="0" y="0"/>
          <a:ext cx="1" cy="1"/>
        </a:xfrm>
        <a:custGeom>
          <a:avLst/>
          <a:gdLst/>
          <a:ahLst/>
          <a:cxnLst/>
          <a:rect l="0" t="0" r="0" b="0"/>
          <a:pathLst/>
        </a:cu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none" lIns="91440" tIns="45720" rIns="91440" bIns="45720" numCol="1" anchor="ctr" anchorCtr="0" compatLnSpc="1">
        <a:prstTxWarp prst="textNoShape">
          <a:avLst/>
        </a:prstTxWarp>
      </a:bodyPr>
      <a:lstStyle>
        <a:defPPr marL="342900" marR="0" indent="-342900" algn="ctr" defTabSz="914400" rtl="0" eaLnBrk="0" fontAlgn="base" latinLnBrk="0" hangingPunct="0">
          <a:lnSpc>
            <a:spcPct val="100000"/>
          </a:lnSpc>
          <a:spcBef>
            <a:spcPct val="20000"/>
          </a:spcBef>
          <a:spcAft>
            <a:spcPct val="0"/>
          </a:spcAft>
          <a:buClrTx/>
          <a:buSzTx/>
          <a:buFontTx/>
          <a:buChar char="•"/>
          <a:tabLst/>
          <a:defRPr kumimoji="0" lang="en-US" altLang="en-US" sz="3600" b="1" i="1" u="none" strike="noStrike" cap="none" normalizeH="0" baseline="0" smtClean="0">
            <a:ln>
              <a:noFill/>
            </a:ln>
            <a:solidFill>
              <a:srgbClr val="99CCFF"/>
            </a:solidFill>
            <a:effectLst/>
            <a:latin typeface="Abadi MT Condensed Light" pitchFamily="34" charset="0"/>
          </a:defRPr>
        </a:defPPr>
      </a:lstStyle>
    </a:lnDef>
  </a:objectDefaults>
  <a:extraClrSchemeLst>
    <a:extraClrScheme>
      <a:clrScheme name="PowerPlugs BGs 1 B09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lugs BGs 1 B09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lugs BGs 1 B09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lugs BGs 1 B09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lugs BGs 1 B09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lugs BGs 1 B09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lugs BGs 1 B09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8511</TotalTime>
  <Words>897</Words>
  <Application>Microsoft Office PowerPoint</Application>
  <PresentationFormat>On-screen Show (4:3)</PresentationFormat>
  <Paragraphs>98</Paragraphs>
  <Slides>20</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Abadi MT Condensed Light</vt:lpstr>
      <vt:lpstr>Georgia</vt:lpstr>
      <vt:lpstr>Times New Roman</vt:lpstr>
      <vt:lpstr>PowerPlugs BGs 1 B09</vt:lpstr>
      <vt:lpstr>Basket Hitch Anchors</vt:lpstr>
      <vt:lpstr>What’s the best anchor?</vt:lpstr>
      <vt:lpstr>Basket Hitch</vt:lpstr>
      <vt:lpstr>PowerPoint Presentation</vt:lpstr>
      <vt:lpstr>The Hypothesis</vt:lpstr>
      <vt:lpstr>Methods</vt:lpstr>
      <vt:lpstr>Methods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Results</vt:lpstr>
      <vt:lpstr>Results</vt:lpstr>
      <vt:lpstr>Other issues and failures</vt:lpstr>
      <vt:lpstr>Conclusion and Recommendations</vt:lpstr>
      <vt:lpstr>PowerPoint Presentation</vt:lpstr>
      <vt:lpstr>Questions?</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Medicine Core Content: Thyroid/Diabetes</dc:title>
  <dc:creator>Keith Conover, M.D., FACEP</dc:creator>
  <cp:lastModifiedBy>Keith Conover</cp:lastModifiedBy>
  <cp:revision>249</cp:revision>
  <cp:lastPrinted>2017-01-18T21:32:45Z</cp:lastPrinted>
  <dcterms:created xsi:type="dcterms:W3CDTF">2000-06-14T01:16:14Z</dcterms:created>
  <dcterms:modified xsi:type="dcterms:W3CDTF">2018-01-13T22:20:31Z</dcterms:modified>
</cp:coreProperties>
</file>